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420f0017f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effa846024568"/>
  </p:sldMasterIdLst>
  <p:sldIdLst>
    <p:sldId xmlns:r="http://schemas.openxmlformats.org/officeDocument/2006/relationships" id="256" r:id="R8c0dfcf60d244e8c"/>
    <p:sldId xmlns:r="http://schemas.openxmlformats.org/officeDocument/2006/relationships" id="257" r:id="Rd018aeb746d3481b"/>
    <p:sldId xmlns:r="http://schemas.openxmlformats.org/officeDocument/2006/relationships" id="258" r:id="Rf7e0870c06054782"/>
    <p:sldId xmlns:r="http://schemas.openxmlformats.org/officeDocument/2006/relationships" id="259" r:id="Rb0233755d32b465d"/>
    <p:sldId xmlns:r="http://schemas.openxmlformats.org/officeDocument/2006/relationships" id="260" r:id="Rc4250d50e8544c89"/>
    <p:sldId xmlns:r="http://schemas.openxmlformats.org/officeDocument/2006/relationships" id="261" r:id="Raed1630f603b400d"/>
    <p:sldId xmlns:r="http://schemas.openxmlformats.org/officeDocument/2006/relationships" id="262" r:id="Re32cb873edf0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effa846024568" /><Relationship Type="http://schemas.openxmlformats.org/officeDocument/2006/relationships/slide" Target="/ppt/slides/slide1.xml" Id="R8c0dfcf60d244e8c" /><Relationship Type="http://schemas.openxmlformats.org/officeDocument/2006/relationships/slide" Target="/ppt/slides/slide2.xml" Id="Rd018aeb746d3481b" /><Relationship Type="http://schemas.openxmlformats.org/officeDocument/2006/relationships/slide" Target="/ppt/slides/slide3.xml" Id="Rf7e0870c06054782" /><Relationship Type="http://schemas.openxmlformats.org/officeDocument/2006/relationships/slide" Target="/ppt/slides/slide4.xml" Id="Rb0233755d32b465d" /><Relationship Type="http://schemas.openxmlformats.org/officeDocument/2006/relationships/slide" Target="/ppt/slides/slide5.xml" Id="Rc4250d50e8544c89" /><Relationship Type="http://schemas.openxmlformats.org/officeDocument/2006/relationships/slide" Target="/ppt/slides/slide6.xml" Id="Raed1630f603b400d" /><Relationship Type="http://schemas.openxmlformats.org/officeDocument/2006/relationships/slide" Target="/ppt/slides/slide7.xml" Id="Re32cb873edf0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d80fc82e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98ffa8fa4758" /><Relationship Type="http://schemas.openxmlformats.org/officeDocument/2006/relationships/theme" Target="/ppt/slideMasters/theme/theme1.xml" Id="Redf0f02cc2ce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398ffa8fa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f5d9bd5a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d01e898e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0db10f9b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d3132f26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31bb9976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1da10dd4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8002dbb8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