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e57f7bfde147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e0f4e2288849e8"/>
  </p:sldMasterIdLst>
  <p:sldIdLst>
    <p:sldId xmlns:r="http://schemas.openxmlformats.org/officeDocument/2006/relationships" id="256" r:id="Rf17ba0c4f5264c11"/>
    <p:sldId xmlns:r="http://schemas.openxmlformats.org/officeDocument/2006/relationships" id="257" r:id="R091f6d6d82504414"/>
    <p:sldId xmlns:r="http://schemas.openxmlformats.org/officeDocument/2006/relationships" id="258" r:id="R4453f5b0401845f7"/>
    <p:sldId xmlns:r="http://schemas.openxmlformats.org/officeDocument/2006/relationships" id="259" r:id="R121309c691d64200"/>
    <p:sldId xmlns:r="http://schemas.openxmlformats.org/officeDocument/2006/relationships" id="260" r:id="Rb335a06185ab4586"/>
    <p:sldId xmlns:r="http://schemas.openxmlformats.org/officeDocument/2006/relationships" id="261" r:id="R1c0fa5b1b20a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0f4e2288849e8" /><Relationship Type="http://schemas.openxmlformats.org/officeDocument/2006/relationships/slide" Target="/ppt/slides/slide1.xml" Id="Rf17ba0c4f5264c11" /><Relationship Type="http://schemas.openxmlformats.org/officeDocument/2006/relationships/slide" Target="/ppt/slides/slide2.xml" Id="R091f6d6d82504414" /><Relationship Type="http://schemas.openxmlformats.org/officeDocument/2006/relationships/slide" Target="/ppt/slides/slide3.xml" Id="R4453f5b0401845f7" /><Relationship Type="http://schemas.openxmlformats.org/officeDocument/2006/relationships/slide" Target="/ppt/slides/slide4.xml" Id="R121309c691d64200" /><Relationship Type="http://schemas.openxmlformats.org/officeDocument/2006/relationships/slide" Target="/ppt/slides/slide5.xml" Id="Rb335a06185ab4586" /><Relationship Type="http://schemas.openxmlformats.org/officeDocument/2006/relationships/slide" Target="/ppt/slides/slide6.xml" Id="R1c0fa5b1b20a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8fc5539d23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2cf0d4044377" /><Relationship Type="http://schemas.openxmlformats.org/officeDocument/2006/relationships/theme" Target="/ppt/slideMasters/theme/theme1.xml" Id="R33a69dfdf74c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82cf0d404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312e4c0c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c7b38846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31d9a588e42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71a68e0a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64792cb3a4f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1ce29e4c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