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9997e912f42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3614fd1b944419"/>
  </p:sldMasterIdLst>
  <p:sldIdLst>
    <p:sldId xmlns:r="http://schemas.openxmlformats.org/officeDocument/2006/relationships" id="256" r:id="Rd9223472922e4457"/>
    <p:sldId xmlns:r="http://schemas.openxmlformats.org/officeDocument/2006/relationships" id="257" r:id="R722f712601b849a8"/>
    <p:sldId xmlns:r="http://schemas.openxmlformats.org/officeDocument/2006/relationships" id="258" r:id="Rd6b08ea635264a13"/>
    <p:sldId xmlns:r="http://schemas.openxmlformats.org/officeDocument/2006/relationships" id="259" r:id="R8ea88fe9ef1148b0"/>
    <p:sldId xmlns:r="http://schemas.openxmlformats.org/officeDocument/2006/relationships" id="260" r:id="R7309f78cfc0e4f33"/>
    <p:sldId xmlns:r="http://schemas.openxmlformats.org/officeDocument/2006/relationships" id="261" r:id="Rd378d0a341ff431d"/>
    <p:sldId xmlns:r="http://schemas.openxmlformats.org/officeDocument/2006/relationships" id="262" r:id="R592d550e10054a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614fd1b944419" /><Relationship Type="http://schemas.openxmlformats.org/officeDocument/2006/relationships/slide" Target="/ppt/slides/slide1.xml" Id="Rd9223472922e4457" /><Relationship Type="http://schemas.openxmlformats.org/officeDocument/2006/relationships/slide" Target="/ppt/slides/slide2.xml" Id="R722f712601b849a8" /><Relationship Type="http://schemas.openxmlformats.org/officeDocument/2006/relationships/slide" Target="/ppt/slides/slide3.xml" Id="Rd6b08ea635264a13" /><Relationship Type="http://schemas.openxmlformats.org/officeDocument/2006/relationships/slide" Target="/ppt/slides/slide4.xml" Id="R8ea88fe9ef1148b0" /><Relationship Type="http://schemas.openxmlformats.org/officeDocument/2006/relationships/slide" Target="/ppt/slides/slide5.xml" Id="R7309f78cfc0e4f33" /><Relationship Type="http://schemas.openxmlformats.org/officeDocument/2006/relationships/slide" Target="/ppt/slides/slide6.xml" Id="Rd378d0a341ff431d" /><Relationship Type="http://schemas.openxmlformats.org/officeDocument/2006/relationships/slide" Target="/ppt/slides/slide7.xml" Id="R592d550e10054a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44bf52f0743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8655afdfb4b02" /><Relationship Type="http://schemas.openxmlformats.org/officeDocument/2006/relationships/theme" Target="/ppt/slideMasters/theme/theme1.xml" Id="R3512e9e3bae6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28655afdfb4b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2a28e1c8b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e1c3dd634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5892165ad4b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9616760c0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10095e828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14641772142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3a1d65b914f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CKNH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CKNH INVEST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622 586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1 532 972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CECILIE K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6908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927 387 603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