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67e14024b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71eac7283411f"/>
  </p:sldMasterIdLst>
  <p:sldIdLst>
    <p:sldId xmlns:r="http://schemas.openxmlformats.org/officeDocument/2006/relationships" id="256" r:id="R34fd12cf89134ded"/>
    <p:sldId xmlns:r="http://schemas.openxmlformats.org/officeDocument/2006/relationships" id="257" r:id="R0ea8ace9573e478e"/>
    <p:sldId xmlns:r="http://schemas.openxmlformats.org/officeDocument/2006/relationships" id="258" r:id="Raeb97422fbd14203"/>
    <p:sldId xmlns:r="http://schemas.openxmlformats.org/officeDocument/2006/relationships" id="259" r:id="Rfa35506b0c904db7"/>
    <p:sldId xmlns:r="http://schemas.openxmlformats.org/officeDocument/2006/relationships" id="260" r:id="R91f2c8c80a984761"/>
    <p:sldId xmlns:r="http://schemas.openxmlformats.org/officeDocument/2006/relationships" id="261" r:id="Rfd50fe8c3a2d4876"/>
    <p:sldId xmlns:r="http://schemas.openxmlformats.org/officeDocument/2006/relationships" id="262" r:id="R320b8754a407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71eac7283411f" /><Relationship Type="http://schemas.openxmlformats.org/officeDocument/2006/relationships/slide" Target="/ppt/slides/slide1.xml" Id="R34fd12cf89134ded" /><Relationship Type="http://schemas.openxmlformats.org/officeDocument/2006/relationships/slide" Target="/ppt/slides/slide2.xml" Id="R0ea8ace9573e478e" /><Relationship Type="http://schemas.openxmlformats.org/officeDocument/2006/relationships/slide" Target="/ppt/slides/slide3.xml" Id="Raeb97422fbd14203" /><Relationship Type="http://schemas.openxmlformats.org/officeDocument/2006/relationships/slide" Target="/ppt/slides/slide4.xml" Id="Rfa35506b0c904db7" /><Relationship Type="http://schemas.openxmlformats.org/officeDocument/2006/relationships/slide" Target="/ppt/slides/slide5.xml" Id="R91f2c8c80a984761" /><Relationship Type="http://schemas.openxmlformats.org/officeDocument/2006/relationships/slide" Target="/ppt/slides/slide6.xml" Id="Rfd50fe8c3a2d4876" /><Relationship Type="http://schemas.openxmlformats.org/officeDocument/2006/relationships/slide" Target="/ppt/slides/slide7.xml" Id="R320b8754a407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aa3180c2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3a30b5684028" /><Relationship Type="http://schemas.openxmlformats.org/officeDocument/2006/relationships/theme" Target="/ppt/slideMasters/theme/theme1.xml" Id="R958567fd6c0c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13a30b568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b95ad146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0a51cd4d2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6112106a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1a812324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55b8162c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234f74b5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f6f3aed3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GREY SWAN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29 937 115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639 856 129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640 043 626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927 379 031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GREY SWAN AS</a:t>
            </a:r>
          </a:p>
        </p:txBody>
      </p:sp>
    </p:spTree>
  </p:cSld>
  <p:clrMapOvr>
    <a:masterClrMapping xmlns:a="http://schemas.openxmlformats.org/drawingml/2006/main"/>
  </p:clrMapOvr>
</p:sld>
</file>