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a5fc2e51f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58b294bfa4d4e"/>
  </p:sldMasterIdLst>
  <p:sldIdLst>
    <p:sldId xmlns:r="http://schemas.openxmlformats.org/officeDocument/2006/relationships" id="256" r:id="R0cc1b73d06204c6a"/>
    <p:sldId xmlns:r="http://schemas.openxmlformats.org/officeDocument/2006/relationships" id="257" r:id="R4322dbc04a004369"/>
    <p:sldId xmlns:r="http://schemas.openxmlformats.org/officeDocument/2006/relationships" id="258" r:id="R4d8ff847613f4799"/>
    <p:sldId xmlns:r="http://schemas.openxmlformats.org/officeDocument/2006/relationships" id="259" r:id="R0ea8e51c8ab34509"/>
    <p:sldId xmlns:r="http://schemas.openxmlformats.org/officeDocument/2006/relationships" id="260" r:id="R13ffa0a859eb4789"/>
    <p:sldId xmlns:r="http://schemas.openxmlformats.org/officeDocument/2006/relationships" id="261" r:id="R345f5af3bfac4021"/>
    <p:sldId xmlns:r="http://schemas.openxmlformats.org/officeDocument/2006/relationships" id="262" r:id="Rde5bed635913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58b294bfa4d4e" /><Relationship Type="http://schemas.openxmlformats.org/officeDocument/2006/relationships/slide" Target="/ppt/slides/slide1.xml" Id="R0cc1b73d06204c6a" /><Relationship Type="http://schemas.openxmlformats.org/officeDocument/2006/relationships/slide" Target="/ppt/slides/slide2.xml" Id="R4322dbc04a004369" /><Relationship Type="http://schemas.openxmlformats.org/officeDocument/2006/relationships/slide" Target="/ppt/slides/slide3.xml" Id="R4d8ff847613f4799" /><Relationship Type="http://schemas.openxmlformats.org/officeDocument/2006/relationships/slide" Target="/ppt/slides/slide4.xml" Id="R0ea8e51c8ab34509" /><Relationship Type="http://schemas.openxmlformats.org/officeDocument/2006/relationships/slide" Target="/ppt/slides/slide5.xml" Id="R13ffa0a859eb4789" /><Relationship Type="http://schemas.openxmlformats.org/officeDocument/2006/relationships/slide" Target="/ppt/slides/slide6.xml" Id="R345f5af3bfac4021" /><Relationship Type="http://schemas.openxmlformats.org/officeDocument/2006/relationships/slide" Target="/ppt/slides/slide7.xml" Id="Rde5bed635913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3561424a2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1867621674432" /><Relationship Type="http://schemas.openxmlformats.org/officeDocument/2006/relationships/theme" Target="/ppt/slideMasters/theme/theme1.xml" Id="R12f526a68a16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186762167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b5c33e6c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4090d3be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8efdbdef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cd85c632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c6b55159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d948f658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cb0b2a7e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TORFINN TOBIAS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