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9ba5628bb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0cd9d6fec429b"/>
  </p:sldMasterIdLst>
  <p:sldIdLst>
    <p:sldId xmlns:r="http://schemas.openxmlformats.org/officeDocument/2006/relationships" id="256" r:id="Rfbc767058ba941ca"/>
    <p:sldId xmlns:r="http://schemas.openxmlformats.org/officeDocument/2006/relationships" id="257" r:id="R35aae13647c24b9b"/>
    <p:sldId xmlns:r="http://schemas.openxmlformats.org/officeDocument/2006/relationships" id="258" r:id="Rc8bdd62966bd4655"/>
    <p:sldId xmlns:r="http://schemas.openxmlformats.org/officeDocument/2006/relationships" id="259" r:id="R6d425f12cfba49a4"/>
    <p:sldId xmlns:r="http://schemas.openxmlformats.org/officeDocument/2006/relationships" id="260" r:id="R260d81260e254fb4"/>
    <p:sldId xmlns:r="http://schemas.openxmlformats.org/officeDocument/2006/relationships" id="261" r:id="R8e4ee6e418e24526"/>
    <p:sldId xmlns:r="http://schemas.openxmlformats.org/officeDocument/2006/relationships" id="262" r:id="R467782aa1646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0cd9d6fec429b" /><Relationship Type="http://schemas.openxmlformats.org/officeDocument/2006/relationships/slide" Target="/ppt/slides/slide1.xml" Id="Rfbc767058ba941ca" /><Relationship Type="http://schemas.openxmlformats.org/officeDocument/2006/relationships/slide" Target="/ppt/slides/slide2.xml" Id="R35aae13647c24b9b" /><Relationship Type="http://schemas.openxmlformats.org/officeDocument/2006/relationships/slide" Target="/ppt/slides/slide3.xml" Id="Rc8bdd62966bd4655" /><Relationship Type="http://schemas.openxmlformats.org/officeDocument/2006/relationships/slide" Target="/ppt/slides/slide4.xml" Id="R6d425f12cfba49a4" /><Relationship Type="http://schemas.openxmlformats.org/officeDocument/2006/relationships/slide" Target="/ppt/slides/slide5.xml" Id="R260d81260e254fb4" /><Relationship Type="http://schemas.openxmlformats.org/officeDocument/2006/relationships/slide" Target="/ppt/slides/slide6.xml" Id="R8e4ee6e418e24526" /><Relationship Type="http://schemas.openxmlformats.org/officeDocument/2006/relationships/slide" Target="/ppt/slides/slide7.xml" Id="R467782aa1646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fe56f667c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07a85adf4795" /><Relationship Type="http://schemas.openxmlformats.org/officeDocument/2006/relationships/theme" Target="/ppt/slideMasters/theme/theme1.xml" Id="R03d691809c20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107a85adf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5f4fe9e1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b9d12cc5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8dca481b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6b42025b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ebb46912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c0edfba1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dbc19a7b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