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d8d866ab9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584f3baaf4932"/>
  </p:sldMasterIdLst>
  <p:sldIdLst>
    <p:sldId xmlns:r="http://schemas.openxmlformats.org/officeDocument/2006/relationships" id="256" r:id="R6d3cd5843da546f7"/>
    <p:sldId xmlns:r="http://schemas.openxmlformats.org/officeDocument/2006/relationships" id="257" r:id="R293850e09e934e3b"/>
    <p:sldId xmlns:r="http://schemas.openxmlformats.org/officeDocument/2006/relationships" id="258" r:id="R5d54ad92da254837"/>
    <p:sldId xmlns:r="http://schemas.openxmlformats.org/officeDocument/2006/relationships" id="259" r:id="Rd74dd529ecdf474a"/>
    <p:sldId xmlns:r="http://schemas.openxmlformats.org/officeDocument/2006/relationships" id="260" r:id="R90a49181b938419c"/>
    <p:sldId xmlns:r="http://schemas.openxmlformats.org/officeDocument/2006/relationships" id="261" r:id="R572c157d2d9d4329"/>
    <p:sldId xmlns:r="http://schemas.openxmlformats.org/officeDocument/2006/relationships" id="262" r:id="Rc16e04d16bbd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584f3baaf4932" /><Relationship Type="http://schemas.openxmlformats.org/officeDocument/2006/relationships/slide" Target="/ppt/slides/slide1.xml" Id="R6d3cd5843da546f7" /><Relationship Type="http://schemas.openxmlformats.org/officeDocument/2006/relationships/slide" Target="/ppt/slides/slide2.xml" Id="R293850e09e934e3b" /><Relationship Type="http://schemas.openxmlformats.org/officeDocument/2006/relationships/slide" Target="/ppt/slides/slide3.xml" Id="R5d54ad92da254837" /><Relationship Type="http://schemas.openxmlformats.org/officeDocument/2006/relationships/slide" Target="/ppt/slides/slide4.xml" Id="Rd74dd529ecdf474a" /><Relationship Type="http://schemas.openxmlformats.org/officeDocument/2006/relationships/slide" Target="/ppt/slides/slide5.xml" Id="R90a49181b938419c" /><Relationship Type="http://schemas.openxmlformats.org/officeDocument/2006/relationships/slide" Target="/ppt/slides/slide6.xml" Id="R572c157d2d9d4329" /><Relationship Type="http://schemas.openxmlformats.org/officeDocument/2006/relationships/slide" Target="/ppt/slides/slide7.xml" Id="Rc16e04d16bbd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622e5a7eb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b4ec8dc58489c" /><Relationship Type="http://schemas.openxmlformats.org/officeDocument/2006/relationships/theme" Target="/ppt/slideMasters/theme/theme1.xml" Id="R60a3dd4ff01d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b4ec8dc58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5b247e04e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b29dcc60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18cd1118c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80bc2b414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2318ce152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520cea8d9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aa35ee27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4 426 533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