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e99c43158048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c8d5af6e8a4875"/>
  </p:sldMasterIdLst>
  <p:sldIdLst>
    <p:sldId xmlns:r="http://schemas.openxmlformats.org/officeDocument/2006/relationships" id="256" r:id="Rfec10d90604147a7"/>
    <p:sldId xmlns:r="http://schemas.openxmlformats.org/officeDocument/2006/relationships" id="257" r:id="Ra568f176e2a042f0"/>
    <p:sldId xmlns:r="http://schemas.openxmlformats.org/officeDocument/2006/relationships" id="258" r:id="Re7bf59cebdfe4b4a"/>
    <p:sldId xmlns:r="http://schemas.openxmlformats.org/officeDocument/2006/relationships" id="259" r:id="Ra636304f7fb54b7e"/>
    <p:sldId xmlns:r="http://schemas.openxmlformats.org/officeDocument/2006/relationships" id="260" r:id="R5b941484a0074a8a"/>
    <p:sldId xmlns:r="http://schemas.openxmlformats.org/officeDocument/2006/relationships" id="261" r:id="R85425048af2642bf"/>
    <p:sldId xmlns:r="http://schemas.openxmlformats.org/officeDocument/2006/relationships" id="262" r:id="R16d03a8beaed49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c8d5af6e8a4875" /><Relationship Type="http://schemas.openxmlformats.org/officeDocument/2006/relationships/slide" Target="/ppt/slides/slide1.xml" Id="Rfec10d90604147a7" /><Relationship Type="http://schemas.openxmlformats.org/officeDocument/2006/relationships/slide" Target="/ppt/slides/slide2.xml" Id="Ra568f176e2a042f0" /><Relationship Type="http://schemas.openxmlformats.org/officeDocument/2006/relationships/slide" Target="/ppt/slides/slide3.xml" Id="Re7bf59cebdfe4b4a" /><Relationship Type="http://schemas.openxmlformats.org/officeDocument/2006/relationships/slide" Target="/ppt/slides/slide4.xml" Id="Ra636304f7fb54b7e" /><Relationship Type="http://schemas.openxmlformats.org/officeDocument/2006/relationships/slide" Target="/ppt/slides/slide5.xml" Id="R5b941484a0074a8a" /><Relationship Type="http://schemas.openxmlformats.org/officeDocument/2006/relationships/slide" Target="/ppt/slides/slide6.xml" Id="R85425048af2642bf" /><Relationship Type="http://schemas.openxmlformats.org/officeDocument/2006/relationships/slide" Target="/ppt/slides/slide7.xml" Id="R16d03a8beaed49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de3c5a61d244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23e28a4844561" /><Relationship Type="http://schemas.openxmlformats.org/officeDocument/2006/relationships/theme" Target="/ppt/slideMasters/theme/theme1.xml" Id="Rdaceca73d2ed4c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a23e28a48445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bf4d4573449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8a742445046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79ba9d18a48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8f0675c9645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0f61825e044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48f79ffc14a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a93a4155b49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477 811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15 190 406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ELISE IVARA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Elise Ivara Dahl, Armauer Hansens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927 376 776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