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bbc0ccb9f4c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239ce417164bdd"/>
  </p:sldMasterIdLst>
  <p:sldIdLst>
    <p:sldId xmlns:r="http://schemas.openxmlformats.org/officeDocument/2006/relationships" id="256" r:id="R88e4e7052afc4c6f"/>
    <p:sldId xmlns:r="http://schemas.openxmlformats.org/officeDocument/2006/relationships" id="257" r:id="Rd25878e6b4b74c14"/>
    <p:sldId xmlns:r="http://schemas.openxmlformats.org/officeDocument/2006/relationships" id="258" r:id="Rb8cbaca89649447d"/>
    <p:sldId xmlns:r="http://schemas.openxmlformats.org/officeDocument/2006/relationships" id="259" r:id="R171511a28dc54b3d"/>
    <p:sldId xmlns:r="http://schemas.openxmlformats.org/officeDocument/2006/relationships" id="260" r:id="Rde757c29426e47a5"/>
    <p:sldId xmlns:r="http://schemas.openxmlformats.org/officeDocument/2006/relationships" id="261" r:id="R693ca6b9717f40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39ce417164bdd" /><Relationship Type="http://schemas.openxmlformats.org/officeDocument/2006/relationships/slide" Target="/ppt/slides/slide1.xml" Id="R88e4e7052afc4c6f" /><Relationship Type="http://schemas.openxmlformats.org/officeDocument/2006/relationships/slide" Target="/ppt/slides/slide2.xml" Id="Rd25878e6b4b74c14" /><Relationship Type="http://schemas.openxmlformats.org/officeDocument/2006/relationships/slide" Target="/ppt/slides/slide3.xml" Id="Rb8cbaca89649447d" /><Relationship Type="http://schemas.openxmlformats.org/officeDocument/2006/relationships/slide" Target="/ppt/slides/slide4.xml" Id="R171511a28dc54b3d" /><Relationship Type="http://schemas.openxmlformats.org/officeDocument/2006/relationships/slide" Target="/ppt/slides/slide5.xml" Id="Rde757c29426e47a5" /><Relationship Type="http://schemas.openxmlformats.org/officeDocument/2006/relationships/slide" Target="/ppt/slides/slide6.xml" Id="R693ca6b9717f40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314c0815b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477f8bb4347bc" /><Relationship Type="http://schemas.openxmlformats.org/officeDocument/2006/relationships/theme" Target="/ppt/slideMasters/theme/theme1.xml" Id="R638c11527f7043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477f8bb43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2bfaccbd1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24fef4257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828831742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7a23319d0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85ea8549d41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e04a615b044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Elise Ivara Dahl, Armauer Hansens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927 376 776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