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438944d59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9f4e061fa4c98"/>
  </p:sldMasterIdLst>
  <p:sldIdLst>
    <p:sldId xmlns:r="http://schemas.openxmlformats.org/officeDocument/2006/relationships" id="256" r:id="R921a895d9bc54cd8"/>
    <p:sldId xmlns:r="http://schemas.openxmlformats.org/officeDocument/2006/relationships" id="257" r:id="Rc3589fcf7681425f"/>
    <p:sldId xmlns:r="http://schemas.openxmlformats.org/officeDocument/2006/relationships" id="258" r:id="R0a079f30162b4e11"/>
    <p:sldId xmlns:r="http://schemas.openxmlformats.org/officeDocument/2006/relationships" id="259" r:id="R174f50d4837944ca"/>
    <p:sldId xmlns:r="http://schemas.openxmlformats.org/officeDocument/2006/relationships" id="260" r:id="R86f0ee620fbd4692"/>
    <p:sldId xmlns:r="http://schemas.openxmlformats.org/officeDocument/2006/relationships" id="261" r:id="R8855bc6e00294ae7"/>
    <p:sldId xmlns:r="http://schemas.openxmlformats.org/officeDocument/2006/relationships" id="262" r:id="R2fdcb71b5fce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9f4e061fa4c98" /><Relationship Type="http://schemas.openxmlformats.org/officeDocument/2006/relationships/slide" Target="/ppt/slides/slide1.xml" Id="R921a895d9bc54cd8" /><Relationship Type="http://schemas.openxmlformats.org/officeDocument/2006/relationships/slide" Target="/ppt/slides/slide2.xml" Id="Rc3589fcf7681425f" /><Relationship Type="http://schemas.openxmlformats.org/officeDocument/2006/relationships/slide" Target="/ppt/slides/slide3.xml" Id="R0a079f30162b4e11" /><Relationship Type="http://schemas.openxmlformats.org/officeDocument/2006/relationships/slide" Target="/ppt/slides/slide4.xml" Id="R174f50d4837944ca" /><Relationship Type="http://schemas.openxmlformats.org/officeDocument/2006/relationships/slide" Target="/ppt/slides/slide5.xml" Id="R86f0ee620fbd4692" /><Relationship Type="http://schemas.openxmlformats.org/officeDocument/2006/relationships/slide" Target="/ppt/slides/slide6.xml" Id="R8855bc6e00294ae7" /><Relationship Type="http://schemas.openxmlformats.org/officeDocument/2006/relationships/slide" Target="/ppt/slides/slide7.xml" Id="R2fdcb71b5fce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2719c60d5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1d0ccd154984" /><Relationship Type="http://schemas.openxmlformats.org/officeDocument/2006/relationships/theme" Target="/ppt/slideMasters/theme/theme1.xml" Id="R7242e2cf798d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81d0ccd15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9bf8fa00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dc412125f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1379266e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1f1130fd9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a168857c5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d86f3027b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db657ff8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