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ec24e1cd6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f0a95ec83481a"/>
  </p:sldMasterIdLst>
  <p:sldIdLst>
    <p:sldId xmlns:r="http://schemas.openxmlformats.org/officeDocument/2006/relationships" id="256" r:id="Rf70d71a8cf804425"/>
    <p:sldId xmlns:r="http://schemas.openxmlformats.org/officeDocument/2006/relationships" id="257" r:id="R9ae8a8f739594f21"/>
    <p:sldId xmlns:r="http://schemas.openxmlformats.org/officeDocument/2006/relationships" id="258" r:id="R5b1d32854c3b4661"/>
    <p:sldId xmlns:r="http://schemas.openxmlformats.org/officeDocument/2006/relationships" id="259" r:id="R0065d8ca362c4197"/>
    <p:sldId xmlns:r="http://schemas.openxmlformats.org/officeDocument/2006/relationships" id="260" r:id="R5620a464fcb741af"/>
    <p:sldId xmlns:r="http://schemas.openxmlformats.org/officeDocument/2006/relationships" id="261" r:id="R16de98e298ff4990"/>
    <p:sldId xmlns:r="http://schemas.openxmlformats.org/officeDocument/2006/relationships" id="262" r:id="R381628bb83a742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f0a95ec83481a" /><Relationship Type="http://schemas.openxmlformats.org/officeDocument/2006/relationships/slide" Target="/ppt/slides/slide1.xml" Id="Rf70d71a8cf804425" /><Relationship Type="http://schemas.openxmlformats.org/officeDocument/2006/relationships/slide" Target="/ppt/slides/slide2.xml" Id="R9ae8a8f739594f21" /><Relationship Type="http://schemas.openxmlformats.org/officeDocument/2006/relationships/slide" Target="/ppt/slides/slide3.xml" Id="R5b1d32854c3b4661" /><Relationship Type="http://schemas.openxmlformats.org/officeDocument/2006/relationships/slide" Target="/ppt/slides/slide4.xml" Id="R0065d8ca362c4197" /><Relationship Type="http://schemas.openxmlformats.org/officeDocument/2006/relationships/slide" Target="/ppt/slides/slide5.xml" Id="R5620a464fcb741af" /><Relationship Type="http://schemas.openxmlformats.org/officeDocument/2006/relationships/slide" Target="/ppt/slides/slide6.xml" Id="R16de98e298ff4990" /><Relationship Type="http://schemas.openxmlformats.org/officeDocument/2006/relationships/slide" Target="/ppt/slides/slide7.xml" Id="R381628bb83a742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4ed6180fb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1e7e6e44d4170" /><Relationship Type="http://schemas.openxmlformats.org/officeDocument/2006/relationships/theme" Target="/ppt/slideMasters/theme/theme1.xml" Id="Reb1883829547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1e7e6e44d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2fe920497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0a9a2d9c9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9e5b4a3d045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86dd46017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973ff53af45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d8455d3f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a9a73ea9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REGNSKAP OG RÅDGIVING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plass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