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e24c90532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aa4dfeb4c402d"/>
  </p:sldMasterIdLst>
  <p:sldIdLst>
    <p:sldId xmlns:r="http://schemas.openxmlformats.org/officeDocument/2006/relationships" id="256" r:id="R33640f85aecb4928"/>
    <p:sldId xmlns:r="http://schemas.openxmlformats.org/officeDocument/2006/relationships" id="257" r:id="R055535254853413b"/>
    <p:sldId xmlns:r="http://schemas.openxmlformats.org/officeDocument/2006/relationships" id="258" r:id="R133b32882be6492c"/>
    <p:sldId xmlns:r="http://schemas.openxmlformats.org/officeDocument/2006/relationships" id="259" r:id="Rd00627b388434af9"/>
    <p:sldId xmlns:r="http://schemas.openxmlformats.org/officeDocument/2006/relationships" id="260" r:id="R3b7a0ded923d46b6"/>
    <p:sldId xmlns:r="http://schemas.openxmlformats.org/officeDocument/2006/relationships" id="261" r:id="Ra81146b8e39041ea"/>
    <p:sldId xmlns:r="http://schemas.openxmlformats.org/officeDocument/2006/relationships" id="262" r:id="R0c33f4a9ad78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aa4dfeb4c402d" /><Relationship Type="http://schemas.openxmlformats.org/officeDocument/2006/relationships/slide" Target="/ppt/slides/slide1.xml" Id="R33640f85aecb4928" /><Relationship Type="http://schemas.openxmlformats.org/officeDocument/2006/relationships/slide" Target="/ppt/slides/slide2.xml" Id="R055535254853413b" /><Relationship Type="http://schemas.openxmlformats.org/officeDocument/2006/relationships/slide" Target="/ppt/slides/slide3.xml" Id="R133b32882be6492c" /><Relationship Type="http://schemas.openxmlformats.org/officeDocument/2006/relationships/slide" Target="/ppt/slides/slide4.xml" Id="Rd00627b388434af9" /><Relationship Type="http://schemas.openxmlformats.org/officeDocument/2006/relationships/slide" Target="/ppt/slides/slide5.xml" Id="R3b7a0ded923d46b6" /><Relationship Type="http://schemas.openxmlformats.org/officeDocument/2006/relationships/slide" Target="/ppt/slides/slide6.xml" Id="Ra81146b8e39041ea" /><Relationship Type="http://schemas.openxmlformats.org/officeDocument/2006/relationships/slide" Target="/ppt/slides/slide7.xml" Id="R0c33f4a9ad78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6a3daa5ce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6fb8c5ef49b6" /><Relationship Type="http://schemas.openxmlformats.org/officeDocument/2006/relationships/theme" Target="/ppt/slideMasters/theme/theme1.xml" Id="R04d62081cfa0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d6fb8c5ef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23ca4ea9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069b803b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3ec55d4f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2c7c632c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a026b9bb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69dda909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19f8677a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