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9badf972bb45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88ebe2f4054daf"/>
  </p:sldMasterIdLst>
  <p:sldIdLst>
    <p:sldId xmlns:r="http://schemas.openxmlformats.org/officeDocument/2006/relationships" id="256" r:id="R39c27bd83b994681"/>
    <p:sldId xmlns:r="http://schemas.openxmlformats.org/officeDocument/2006/relationships" id="257" r:id="R37e8d7a0775541c6"/>
    <p:sldId xmlns:r="http://schemas.openxmlformats.org/officeDocument/2006/relationships" id="258" r:id="Rac0ce014870b4a16"/>
    <p:sldId xmlns:r="http://schemas.openxmlformats.org/officeDocument/2006/relationships" id="259" r:id="Rbc4e65aa008a4252"/>
    <p:sldId xmlns:r="http://schemas.openxmlformats.org/officeDocument/2006/relationships" id="260" r:id="R01c356635b574c71"/>
    <p:sldId xmlns:r="http://schemas.openxmlformats.org/officeDocument/2006/relationships" id="261" r:id="R8e650603a6594af8"/>
    <p:sldId xmlns:r="http://schemas.openxmlformats.org/officeDocument/2006/relationships" id="262" r:id="R1f70ef10c48843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88ebe2f4054daf" /><Relationship Type="http://schemas.openxmlformats.org/officeDocument/2006/relationships/slide" Target="/ppt/slides/slide1.xml" Id="R39c27bd83b994681" /><Relationship Type="http://schemas.openxmlformats.org/officeDocument/2006/relationships/slide" Target="/ppt/slides/slide2.xml" Id="R37e8d7a0775541c6" /><Relationship Type="http://schemas.openxmlformats.org/officeDocument/2006/relationships/slide" Target="/ppt/slides/slide3.xml" Id="Rac0ce014870b4a16" /><Relationship Type="http://schemas.openxmlformats.org/officeDocument/2006/relationships/slide" Target="/ppt/slides/slide4.xml" Id="Rbc4e65aa008a4252" /><Relationship Type="http://schemas.openxmlformats.org/officeDocument/2006/relationships/slide" Target="/ppt/slides/slide5.xml" Id="R01c356635b574c71" /><Relationship Type="http://schemas.openxmlformats.org/officeDocument/2006/relationships/slide" Target="/ppt/slides/slide6.xml" Id="R8e650603a6594af8" /><Relationship Type="http://schemas.openxmlformats.org/officeDocument/2006/relationships/slide" Target="/ppt/slides/slide7.xml" Id="R1f70ef10c48843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57b659c94643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cc86aabfc0482f" /><Relationship Type="http://schemas.openxmlformats.org/officeDocument/2006/relationships/theme" Target="/ppt/slideMasters/theme/theme1.xml" Id="R674d0931ec584a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cc86aabfc048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a52c40724342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0496c017af48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fe648842ca44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d68ae7176845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3a45bad43040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29e5f76bf14a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4f37c563e344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GOFOTEN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GOFOTEN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GOFOTEN HOLDING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GOFOTEN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GOFOTEN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GOFOTEN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−21 246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2 834 849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5 736 273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6 434 540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GOFOTEN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SOLUM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GOFOTEN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Vipeveien 23A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1384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927 284 227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GOFOTEN HOLDING AS</a:t>
            </a:r>
          </a:p>
        </p:txBody>
      </p:sp>
    </p:spTree>
  </p:cSld>
  <p:clrMapOvr>
    <a:masterClrMapping xmlns:a="http://schemas.openxmlformats.org/drawingml/2006/main"/>
  </p:clrMapOvr>
</p:sld>
</file>