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aa43214c894b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b01502299d4b01"/>
  </p:sldMasterIdLst>
  <p:sldIdLst>
    <p:sldId xmlns:r="http://schemas.openxmlformats.org/officeDocument/2006/relationships" id="256" r:id="R84ddc22357d14b00"/>
    <p:sldId xmlns:r="http://schemas.openxmlformats.org/officeDocument/2006/relationships" id="257" r:id="R1af85b913b8c4455"/>
    <p:sldId xmlns:r="http://schemas.openxmlformats.org/officeDocument/2006/relationships" id="258" r:id="Rd975c7cd3cda46e0"/>
    <p:sldId xmlns:r="http://schemas.openxmlformats.org/officeDocument/2006/relationships" id="259" r:id="R5f4022afb9d24815"/>
    <p:sldId xmlns:r="http://schemas.openxmlformats.org/officeDocument/2006/relationships" id="260" r:id="R411474cf4ef342f6"/>
    <p:sldId xmlns:r="http://schemas.openxmlformats.org/officeDocument/2006/relationships" id="261" r:id="R32eb7f542f6f46a5"/>
    <p:sldId xmlns:r="http://schemas.openxmlformats.org/officeDocument/2006/relationships" id="262" r:id="R4249b530bdc24d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b01502299d4b01" /><Relationship Type="http://schemas.openxmlformats.org/officeDocument/2006/relationships/slide" Target="/ppt/slides/slide1.xml" Id="R84ddc22357d14b00" /><Relationship Type="http://schemas.openxmlformats.org/officeDocument/2006/relationships/slide" Target="/ppt/slides/slide2.xml" Id="R1af85b913b8c4455" /><Relationship Type="http://schemas.openxmlformats.org/officeDocument/2006/relationships/slide" Target="/ppt/slides/slide3.xml" Id="Rd975c7cd3cda46e0" /><Relationship Type="http://schemas.openxmlformats.org/officeDocument/2006/relationships/slide" Target="/ppt/slides/slide4.xml" Id="R5f4022afb9d24815" /><Relationship Type="http://schemas.openxmlformats.org/officeDocument/2006/relationships/slide" Target="/ppt/slides/slide5.xml" Id="R411474cf4ef342f6" /><Relationship Type="http://schemas.openxmlformats.org/officeDocument/2006/relationships/slide" Target="/ppt/slides/slide6.xml" Id="R32eb7f542f6f46a5" /><Relationship Type="http://schemas.openxmlformats.org/officeDocument/2006/relationships/slide" Target="/ppt/slides/slide7.xml" Id="R4249b530bdc24d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d3cdb0d65b4f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6ca6cd0744ed9" /><Relationship Type="http://schemas.openxmlformats.org/officeDocument/2006/relationships/theme" Target="/ppt/slideMasters/theme/theme1.xml" Id="Re6d866e2f3b448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a6ca6cd0744e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6a53d400543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8ae7c81f449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9a62754c341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752642cfe49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632250baa47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4e835104045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245571ea04e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ASSISTANSE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ASSISTANSE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6 346 003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291 375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2 239 129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ce@fgh.no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927 283 220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