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b9094e726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249b9edf741fa"/>
  </p:sldMasterIdLst>
  <p:sldIdLst>
    <p:sldId xmlns:r="http://schemas.openxmlformats.org/officeDocument/2006/relationships" id="256" r:id="R33e9c6fcb0944839"/>
    <p:sldId xmlns:r="http://schemas.openxmlformats.org/officeDocument/2006/relationships" id="257" r:id="R9aea1a65ba434883"/>
    <p:sldId xmlns:r="http://schemas.openxmlformats.org/officeDocument/2006/relationships" id="258" r:id="R6af492fb4d7a4c2b"/>
    <p:sldId xmlns:r="http://schemas.openxmlformats.org/officeDocument/2006/relationships" id="259" r:id="R524a2fb07b6c456b"/>
    <p:sldId xmlns:r="http://schemas.openxmlformats.org/officeDocument/2006/relationships" id="260" r:id="R87ed9aab897b4e66"/>
    <p:sldId xmlns:r="http://schemas.openxmlformats.org/officeDocument/2006/relationships" id="261" r:id="Rb45b1c2778ce4798"/>
    <p:sldId xmlns:r="http://schemas.openxmlformats.org/officeDocument/2006/relationships" id="262" r:id="R0bf101d4a300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249b9edf741fa" /><Relationship Type="http://schemas.openxmlformats.org/officeDocument/2006/relationships/slide" Target="/ppt/slides/slide1.xml" Id="R33e9c6fcb0944839" /><Relationship Type="http://schemas.openxmlformats.org/officeDocument/2006/relationships/slide" Target="/ppt/slides/slide2.xml" Id="R9aea1a65ba434883" /><Relationship Type="http://schemas.openxmlformats.org/officeDocument/2006/relationships/slide" Target="/ppt/slides/slide3.xml" Id="R6af492fb4d7a4c2b" /><Relationship Type="http://schemas.openxmlformats.org/officeDocument/2006/relationships/slide" Target="/ppt/slides/slide4.xml" Id="R524a2fb07b6c456b" /><Relationship Type="http://schemas.openxmlformats.org/officeDocument/2006/relationships/slide" Target="/ppt/slides/slide5.xml" Id="R87ed9aab897b4e66" /><Relationship Type="http://schemas.openxmlformats.org/officeDocument/2006/relationships/slide" Target="/ppt/slides/slide6.xml" Id="Rb45b1c2778ce4798" /><Relationship Type="http://schemas.openxmlformats.org/officeDocument/2006/relationships/slide" Target="/ppt/slides/slide7.xml" Id="R0bf101d4a300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dabb55fd9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c867577f4b11" /><Relationship Type="http://schemas.openxmlformats.org/officeDocument/2006/relationships/theme" Target="/ppt/slideMasters/theme/theme1.xml" Id="Rdda5dc41224f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9c867577f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60f6d535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076519fbc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1e2bab085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beed3a3d4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b737202b2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e1b328357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5d9aaf1fa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STIG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