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d28d3e45b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8a20d787d4cae"/>
  </p:sldMasterIdLst>
  <p:sldIdLst>
    <p:sldId xmlns:r="http://schemas.openxmlformats.org/officeDocument/2006/relationships" id="256" r:id="Rd2fb2b1281aa4570"/>
    <p:sldId xmlns:r="http://schemas.openxmlformats.org/officeDocument/2006/relationships" id="257" r:id="R9ca9958675a94b86"/>
    <p:sldId xmlns:r="http://schemas.openxmlformats.org/officeDocument/2006/relationships" id="258" r:id="R8cfde1d73c4b4df8"/>
    <p:sldId xmlns:r="http://schemas.openxmlformats.org/officeDocument/2006/relationships" id="259" r:id="R4edac6c6db0c4754"/>
    <p:sldId xmlns:r="http://schemas.openxmlformats.org/officeDocument/2006/relationships" id="260" r:id="Ra5469ad5ed214fc7"/>
    <p:sldId xmlns:r="http://schemas.openxmlformats.org/officeDocument/2006/relationships" id="261" r:id="Rcbcbff500ea14340"/>
    <p:sldId xmlns:r="http://schemas.openxmlformats.org/officeDocument/2006/relationships" id="262" r:id="R3a47e6dc8f68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8a20d787d4cae" /><Relationship Type="http://schemas.openxmlformats.org/officeDocument/2006/relationships/slide" Target="/ppt/slides/slide1.xml" Id="Rd2fb2b1281aa4570" /><Relationship Type="http://schemas.openxmlformats.org/officeDocument/2006/relationships/slide" Target="/ppt/slides/slide2.xml" Id="R9ca9958675a94b86" /><Relationship Type="http://schemas.openxmlformats.org/officeDocument/2006/relationships/slide" Target="/ppt/slides/slide3.xml" Id="R8cfde1d73c4b4df8" /><Relationship Type="http://schemas.openxmlformats.org/officeDocument/2006/relationships/slide" Target="/ppt/slides/slide4.xml" Id="R4edac6c6db0c4754" /><Relationship Type="http://schemas.openxmlformats.org/officeDocument/2006/relationships/slide" Target="/ppt/slides/slide5.xml" Id="Ra5469ad5ed214fc7" /><Relationship Type="http://schemas.openxmlformats.org/officeDocument/2006/relationships/slide" Target="/ppt/slides/slide6.xml" Id="Rcbcbff500ea14340" /><Relationship Type="http://schemas.openxmlformats.org/officeDocument/2006/relationships/slide" Target="/ppt/slides/slide7.xml" Id="R3a47e6dc8f68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666f0550c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d90ee68a04532" /><Relationship Type="http://schemas.openxmlformats.org/officeDocument/2006/relationships/theme" Target="/ppt/slideMasters/theme/theme1.xml" Id="R7bb32648c57b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d90ee68a0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1877239c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babdfb55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eeb4c8670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62f1a23b2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ebbfbfd2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25324f8b4c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a71fdb0f5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SIV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