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f931d14f344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bf8efc02e462e"/>
  </p:sldMasterIdLst>
  <p:sldIdLst>
    <p:sldId xmlns:r="http://schemas.openxmlformats.org/officeDocument/2006/relationships" id="256" r:id="R4afc9fff4c7f4cec"/>
    <p:sldId xmlns:r="http://schemas.openxmlformats.org/officeDocument/2006/relationships" id="257" r:id="Raf8a404003e246d0"/>
    <p:sldId xmlns:r="http://schemas.openxmlformats.org/officeDocument/2006/relationships" id="258" r:id="Rf5cd522a1db04f83"/>
    <p:sldId xmlns:r="http://schemas.openxmlformats.org/officeDocument/2006/relationships" id="259" r:id="R79f35462ac6c4a2e"/>
    <p:sldId xmlns:r="http://schemas.openxmlformats.org/officeDocument/2006/relationships" id="260" r:id="Rfbd514ee28c64d4e"/>
    <p:sldId xmlns:r="http://schemas.openxmlformats.org/officeDocument/2006/relationships" id="261" r:id="R279fe77dc9d6441d"/>
    <p:sldId xmlns:r="http://schemas.openxmlformats.org/officeDocument/2006/relationships" id="262" r:id="R2a82c8b2caf2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bf8efc02e462e" /><Relationship Type="http://schemas.openxmlformats.org/officeDocument/2006/relationships/slide" Target="/ppt/slides/slide1.xml" Id="R4afc9fff4c7f4cec" /><Relationship Type="http://schemas.openxmlformats.org/officeDocument/2006/relationships/slide" Target="/ppt/slides/slide2.xml" Id="Raf8a404003e246d0" /><Relationship Type="http://schemas.openxmlformats.org/officeDocument/2006/relationships/slide" Target="/ppt/slides/slide3.xml" Id="Rf5cd522a1db04f83" /><Relationship Type="http://schemas.openxmlformats.org/officeDocument/2006/relationships/slide" Target="/ppt/slides/slide4.xml" Id="R79f35462ac6c4a2e" /><Relationship Type="http://schemas.openxmlformats.org/officeDocument/2006/relationships/slide" Target="/ppt/slides/slide5.xml" Id="Rfbd514ee28c64d4e" /><Relationship Type="http://schemas.openxmlformats.org/officeDocument/2006/relationships/slide" Target="/ppt/slides/slide6.xml" Id="R279fe77dc9d6441d" /><Relationship Type="http://schemas.openxmlformats.org/officeDocument/2006/relationships/slide" Target="/ppt/slides/slide7.xml" Id="R2a82c8b2caf2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edb3a20a6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f6b4f5b654570" /><Relationship Type="http://schemas.openxmlformats.org/officeDocument/2006/relationships/theme" Target="/ppt/slideMasters/theme/theme1.xml" Id="Rd07c264a2dd844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bf6b4f5b65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d9c5516a4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1b2e66c65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2d90c6808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0fe86cb5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3f238fd2c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99951513a44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095a8c759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114 500 421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117 475 671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 CECILIE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 ERIK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HOLDING AS</a:t>
            </a:r>
          </a:p>
        </p:txBody>
      </p:sp>
    </p:spTree>
  </p:cSld>
  <p:clrMapOvr>
    <a:masterClrMapping xmlns:a="http://schemas.openxmlformats.org/drawingml/2006/main"/>
  </p:clrMapOvr>
</p:sld>
</file>