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0bb1a7c35649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6d6cd0bf2644c4"/>
  </p:sldMasterIdLst>
  <p:sldIdLst>
    <p:sldId xmlns:r="http://schemas.openxmlformats.org/officeDocument/2006/relationships" id="256" r:id="R2748db62a14148f4"/>
    <p:sldId xmlns:r="http://schemas.openxmlformats.org/officeDocument/2006/relationships" id="257" r:id="R2074a5abbeca4575"/>
    <p:sldId xmlns:r="http://schemas.openxmlformats.org/officeDocument/2006/relationships" id="258" r:id="Ra3fa28f124da47c8"/>
    <p:sldId xmlns:r="http://schemas.openxmlformats.org/officeDocument/2006/relationships" id="259" r:id="R84c3cb31befc43b0"/>
    <p:sldId xmlns:r="http://schemas.openxmlformats.org/officeDocument/2006/relationships" id="260" r:id="R900ea7e72b9641d7"/>
    <p:sldId xmlns:r="http://schemas.openxmlformats.org/officeDocument/2006/relationships" id="261" r:id="Rff440e35c0f746d9"/>
    <p:sldId xmlns:r="http://schemas.openxmlformats.org/officeDocument/2006/relationships" id="262" r:id="R38ef98dec9334f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6d6cd0bf2644c4" /><Relationship Type="http://schemas.openxmlformats.org/officeDocument/2006/relationships/slide" Target="/ppt/slides/slide1.xml" Id="R2748db62a14148f4" /><Relationship Type="http://schemas.openxmlformats.org/officeDocument/2006/relationships/slide" Target="/ppt/slides/slide2.xml" Id="R2074a5abbeca4575" /><Relationship Type="http://schemas.openxmlformats.org/officeDocument/2006/relationships/slide" Target="/ppt/slides/slide3.xml" Id="Ra3fa28f124da47c8" /><Relationship Type="http://schemas.openxmlformats.org/officeDocument/2006/relationships/slide" Target="/ppt/slides/slide4.xml" Id="R84c3cb31befc43b0" /><Relationship Type="http://schemas.openxmlformats.org/officeDocument/2006/relationships/slide" Target="/ppt/slides/slide5.xml" Id="R900ea7e72b9641d7" /><Relationship Type="http://schemas.openxmlformats.org/officeDocument/2006/relationships/slide" Target="/ppt/slides/slide6.xml" Id="Rff440e35c0f746d9" /><Relationship Type="http://schemas.openxmlformats.org/officeDocument/2006/relationships/slide" Target="/ppt/slides/slide7.xml" Id="R38ef98dec9334f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8ac875a7d44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94071311b4b76" /><Relationship Type="http://schemas.openxmlformats.org/officeDocument/2006/relationships/theme" Target="/ppt/slideMasters/theme/theme1.xml" Id="R4507127ca32e40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794071311b4b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5a20cf17b4b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191064a3a41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6ac4939814c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bf6afa5f349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0d1afb5344b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a94529fcb44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069adc6fe40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KR-INVEST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KAI-RUNE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9517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927 207 621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