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f650d4214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549f29f804b3b"/>
  </p:sldMasterIdLst>
  <p:sldIdLst>
    <p:sldId xmlns:r="http://schemas.openxmlformats.org/officeDocument/2006/relationships" id="256" r:id="R770c48736e5345e0"/>
    <p:sldId xmlns:r="http://schemas.openxmlformats.org/officeDocument/2006/relationships" id="257" r:id="Rf7b5f5b43c094f36"/>
    <p:sldId xmlns:r="http://schemas.openxmlformats.org/officeDocument/2006/relationships" id="258" r:id="R552abd5ce5ea47f8"/>
    <p:sldId xmlns:r="http://schemas.openxmlformats.org/officeDocument/2006/relationships" id="259" r:id="R9a058d9921074dcb"/>
    <p:sldId xmlns:r="http://schemas.openxmlformats.org/officeDocument/2006/relationships" id="260" r:id="Rb334695cc9f94fea"/>
    <p:sldId xmlns:r="http://schemas.openxmlformats.org/officeDocument/2006/relationships" id="261" r:id="R951a01a65e6a4cfe"/>
    <p:sldId xmlns:r="http://schemas.openxmlformats.org/officeDocument/2006/relationships" id="262" r:id="R78aff0735b24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549f29f804b3b" /><Relationship Type="http://schemas.openxmlformats.org/officeDocument/2006/relationships/slide" Target="/ppt/slides/slide1.xml" Id="R770c48736e5345e0" /><Relationship Type="http://schemas.openxmlformats.org/officeDocument/2006/relationships/slide" Target="/ppt/slides/slide2.xml" Id="Rf7b5f5b43c094f36" /><Relationship Type="http://schemas.openxmlformats.org/officeDocument/2006/relationships/slide" Target="/ppt/slides/slide3.xml" Id="R552abd5ce5ea47f8" /><Relationship Type="http://schemas.openxmlformats.org/officeDocument/2006/relationships/slide" Target="/ppt/slides/slide4.xml" Id="R9a058d9921074dcb" /><Relationship Type="http://schemas.openxmlformats.org/officeDocument/2006/relationships/slide" Target="/ppt/slides/slide5.xml" Id="Rb334695cc9f94fea" /><Relationship Type="http://schemas.openxmlformats.org/officeDocument/2006/relationships/slide" Target="/ppt/slides/slide6.xml" Id="R951a01a65e6a4cfe" /><Relationship Type="http://schemas.openxmlformats.org/officeDocument/2006/relationships/slide" Target="/ppt/slides/slide7.xml" Id="R78aff0735b24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0b28bf98946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8ac34948b4c55" /><Relationship Type="http://schemas.openxmlformats.org/officeDocument/2006/relationships/theme" Target="/ppt/slideMasters/theme/theme1.xml" Id="R49a18ca71241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8ac34948b4c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5d82200b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afb6a1613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ea06e71df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15a0c80b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df956a12940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0e2b18e45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d656e3c1c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REVISJONSSENTRALEN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EGGAN ANN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Revisjonskomp. Midt-Norge AS, 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