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623838088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e9b6a58284870"/>
  </p:sldMasterIdLst>
  <p:sldIdLst>
    <p:sldId xmlns:r="http://schemas.openxmlformats.org/officeDocument/2006/relationships" id="256" r:id="R4d8b13ead76343ef"/>
    <p:sldId xmlns:r="http://schemas.openxmlformats.org/officeDocument/2006/relationships" id="257" r:id="Reaaed77d3c08431e"/>
    <p:sldId xmlns:r="http://schemas.openxmlformats.org/officeDocument/2006/relationships" id="258" r:id="R9777bf846a0b4620"/>
    <p:sldId xmlns:r="http://schemas.openxmlformats.org/officeDocument/2006/relationships" id="259" r:id="Ref88ee49bff94ea9"/>
    <p:sldId xmlns:r="http://schemas.openxmlformats.org/officeDocument/2006/relationships" id="260" r:id="Rae6483ef1b684466"/>
    <p:sldId xmlns:r="http://schemas.openxmlformats.org/officeDocument/2006/relationships" id="261" r:id="R8dff1a8f347c4a65"/>
    <p:sldId xmlns:r="http://schemas.openxmlformats.org/officeDocument/2006/relationships" id="262" r:id="R3ed5d9ede429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e9b6a58284870" /><Relationship Type="http://schemas.openxmlformats.org/officeDocument/2006/relationships/slide" Target="/ppt/slides/slide1.xml" Id="R4d8b13ead76343ef" /><Relationship Type="http://schemas.openxmlformats.org/officeDocument/2006/relationships/slide" Target="/ppt/slides/slide2.xml" Id="Reaaed77d3c08431e" /><Relationship Type="http://schemas.openxmlformats.org/officeDocument/2006/relationships/slide" Target="/ppt/slides/slide3.xml" Id="R9777bf846a0b4620" /><Relationship Type="http://schemas.openxmlformats.org/officeDocument/2006/relationships/slide" Target="/ppt/slides/slide4.xml" Id="Ref88ee49bff94ea9" /><Relationship Type="http://schemas.openxmlformats.org/officeDocument/2006/relationships/slide" Target="/ppt/slides/slide5.xml" Id="Rae6483ef1b684466" /><Relationship Type="http://schemas.openxmlformats.org/officeDocument/2006/relationships/slide" Target="/ppt/slides/slide6.xml" Id="R8dff1a8f347c4a65" /><Relationship Type="http://schemas.openxmlformats.org/officeDocument/2006/relationships/slide" Target="/ppt/slides/slide7.xml" Id="R3ed5d9ede429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ccbd33606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55d9c6da4d8f" /><Relationship Type="http://schemas.openxmlformats.org/officeDocument/2006/relationships/theme" Target="/ppt/slideMasters/theme/theme1.xml" Id="Rb93aea166c17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855d9c6da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3a2ae1be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787497de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cdccc19b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ce0d2d9c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a14e0780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e39ced7d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2d114d33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