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4cff3322564f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74ee18c5314e23"/>
  </p:sldMasterIdLst>
  <p:sldIdLst>
    <p:sldId xmlns:r="http://schemas.openxmlformats.org/officeDocument/2006/relationships" id="256" r:id="R05e4efc16ed2417e"/>
    <p:sldId xmlns:r="http://schemas.openxmlformats.org/officeDocument/2006/relationships" id="257" r:id="Rcd67714b3d694d7c"/>
    <p:sldId xmlns:r="http://schemas.openxmlformats.org/officeDocument/2006/relationships" id="258" r:id="R6f9380afdcd44289"/>
    <p:sldId xmlns:r="http://schemas.openxmlformats.org/officeDocument/2006/relationships" id="259" r:id="R4e9b9dedee3c4da9"/>
    <p:sldId xmlns:r="http://schemas.openxmlformats.org/officeDocument/2006/relationships" id="260" r:id="R3ee9873f1f7a4dd0"/>
    <p:sldId xmlns:r="http://schemas.openxmlformats.org/officeDocument/2006/relationships" id="261" r:id="R03d7bdb3a2ad43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74ee18c5314e23" /><Relationship Type="http://schemas.openxmlformats.org/officeDocument/2006/relationships/slide" Target="/ppt/slides/slide1.xml" Id="R05e4efc16ed2417e" /><Relationship Type="http://schemas.openxmlformats.org/officeDocument/2006/relationships/slide" Target="/ppt/slides/slide2.xml" Id="Rcd67714b3d694d7c" /><Relationship Type="http://schemas.openxmlformats.org/officeDocument/2006/relationships/slide" Target="/ppt/slides/slide3.xml" Id="R6f9380afdcd44289" /><Relationship Type="http://schemas.openxmlformats.org/officeDocument/2006/relationships/slide" Target="/ppt/slides/slide4.xml" Id="R4e9b9dedee3c4da9" /><Relationship Type="http://schemas.openxmlformats.org/officeDocument/2006/relationships/slide" Target="/ppt/slides/slide5.xml" Id="R3ee9873f1f7a4dd0" /><Relationship Type="http://schemas.openxmlformats.org/officeDocument/2006/relationships/slide" Target="/ppt/slides/slide6.xml" Id="R03d7bdb3a2ad43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64e43b025743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634c920a64013" /><Relationship Type="http://schemas.openxmlformats.org/officeDocument/2006/relationships/theme" Target="/ppt/slideMasters/theme/theme1.xml" Id="R93583f6a8f9142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d634c920a640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c9c93abe342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7ea80e3744e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232d2264b46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51f1fb61e48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f2a1793bc4d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5f0f2f0a641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TVERÅS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Sutterøygata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7502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927 149 982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TVERÅS HOLDING AS</a:t>
            </a:r>
          </a:p>
        </p:txBody>
      </p:sp>
    </p:spTree>
  </p:cSld>
  <p:clrMapOvr>
    <a:masterClrMapping xmlns:a="http://schemas.openxmlformats.org/drawingml/2006/main"/>
  </p:clrMapOvr>
</p:sld>
</file>