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140101546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f2499af9a46b6"/>
  </p:sldMasterIdLst>
  <p:sldIdLst>
    <p:sldId xmlns:r="http://schemas.openxmlformats.org/officeDocument/2006/relationships" id="256" r:id="R5f984435be2b486f"/>
    <p:sldId xmlns:r="http://schemas.openxmlformats.org/officeDocument/2006/relationships" id="257" r:id="R3dc4517d192e4b4c"/>
    <p:sldId xmlns:r="http://schemas.openxmlformats.org/officeDocument/2006/relationships" id="258" r:id="Re32276e5e442415f"/>
    <p:sldId xmlns:r="http://schemas.openxmlformats.org/officeDocument/2006/relationships" id="259" r:id="R704181d2b97749cb"/>
    <p:sldId xmlns:r="http://schemas.openxmlformats.org/officeDocument/2006/relationships" id="260" r:id="Rbf37352d82364837"/>
    <p:sldId xmlns:r="http://schemas.openxmlformats.org/officeDocument/2006/relationships" id="261" r:id="R78fe9b45fbd34860"/>
    <p:sldId xmlns:r="http://schemas.openxmlformats.org/officeDocument/2006/relationships" id="262" r:id="R282898f20ce3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f2499af9a46b6" /><Relationship Type="http://schemas.openxmlformats.org/officeDocument/2006/relationships/slide" Target="/ppt/slides/slide1.xml" Id="R5f984435be2b486f" /><Relationship Type="http://schemas.openxmlformats.org/officeDocument/2006/relationships/slide" Target="/ppt/slides/slide2.xml" Id="R3dc4517d192e4b4c" /><Relationship Type="http://schemas.openxmlformats.org/officeDocument/2006/relationships/slide" Target="/ppt/slides/slide3.xml" Id="Re32276e5e442415f" /><Relationship Type="http://schemas.openxmlformats.org/officeDocument/2006/relationships/slide" Target="/ppt/slides/slide4.xml" Id="R704181d2b97749cb" /><Relationship Type="http://schemas.openxmlformats.org/officeDocument/2006/relationships/slide" Target="/ppt/slides/slide5.xml" Id="Rbf37352d82364837" /><Relationship Type="http://schemas.openxmlformats.org/officeDocument/2006/relationships/slide" Target="/ppt/slides/slide6.xml" Id="R78fe9b45fbd34860" /><Relationship Type="http://schemas.openxmlformats.org/officeDocument/2006/relationships/slide" Target="/ppt/slides/slide7.xml" Id="R282898f20ce3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63b439d1a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c080c875494f" /><Relationship Type="http://schemas.openxmlformats.org/officeDocument/2006/relationships/theme" Target="/ppt/slideMasters/theme/theme1.xml" Id="R41f278e6d427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5c080c875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1696e5699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9a84062ac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18d56d9e7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4369d76ba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40589bf1a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e5ae4770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5fb019e549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