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822f0b177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d8c69ece040de"/>
  </p:sldMasterIdLst>
  <p:sldIdLst>
    <p:sldId xmlns:r="http://schemas.openxmlformats.org/officeDocument/2006/relationships" id="256" r:id="R842cd12703674f22"/>
    <p:sldId xmlns:r="http://schemas.openxmlformats.org/officeDocument/2006/relationships" id="257" r:id="R8c7f162c2a12462b"/>
    <p:sldId xmlns:r="http://schemas.openxmlformats.org/officeDocument/2006/relationships" id="258" r:id="R98bc235e97fc49f1"/>
    <p:sldId xmlns:r="http://schemas.openxmlformats.org/officeDocument/2006/relationships" id="259" r:id="R895e0e0a232a491d"/>
    <p:sldId xmlns:r="http://schemas.openxmlformats.org/officeDocument/2006/relationships" id="260" r:id="R9195b72f29a14756"/>
    <p:sldId xmlns:r="http://schemas.openxmlformats.org/officeDocument/2006/relationships" id="261" r:id="R4bb66c9bfd53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d8c69ece040de" /><Relationship Type="http://schemas.openxmlformats.org/officeDocument/2006/relationships/slide" Target="/ppt/slides/slide1.xml" Id="R842cd12703674f22" /><Relationship Type="http://schemas.openxmlformats.org/officeDocument/2006/relationships/slide" Target="/ppt/slides/slide2.xml" Id="R8c7f162c2a12462b" /><Relationship Type="http://schemas.openxmlformats.org/officeDocument/2006/relationships/slide" Target="/ppt/slides/slide3.xml" Id="R98bc235e97fc49f1" /><Relationship Type="http://schemas.openxmlformats.org/officeDocument/2006/relationships/slide" Target="/ppt/slides/slide4.xml" Id="R895e0e0a232a491d" /><Relationship Type="http://schemas.openxmlformats.org/officeDocument/2006/relationships/slide" Target="/ppt/slides/slide5.xml" Id="R9195b72f29a14756" /><Relationship Type="http://schemas.openxmlformats.org/officeDocument/2006/relationships/slide" Target="/ppt/slides/slide6.xml" Id="R4bb66c9bfd53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1d32e8253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eb0f64f3b4b87" /><Relationship Type="http://schemas.openxmlformats.org/officeDocument/2006/relationships/theme" Target="/ppt/slideMasters/theme/theme1.xml" Id="R5deab1989533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eb0f64f3b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8e26fe60f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8bb0e9768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14399abc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aefbdfd54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27e52206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58241cde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