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d4afac8a0843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de53180c174e45"/>
  </p:sldMasterIdLst>
  <p:sldIdLst>
    <p:sldId xmlns:r="http://schemas.openxmlformats.org/officeDocument/2006/relationships" id="256" r:id="R7b841c1ecd7b4ef1"/>
    <p:sldId xmlns:r="http://schemas.openxmlformats.org/officeDocument/2006/relationships" id="257" r:id="R24181540547a4bbf"/>
    <p:sldId xmlns:r="http://schemas.openxmlformats.org/officeDocument/2006/relationships" id="258" r:id="Rd7056c0d3ad34810"/>
    <p:sldId xmlns:r="http://schemas.openxmlformats.org/officeDocument/2006/relationships" id="259" r:id="R2694021b67614af9"/>
    <p:sldId xmlns:r="http://schemas.openxmlformats.org/officeDocument/2006/relationships" id="260" r:id="R6c1700647c1a412b"/>
    <p:sldId xmlns:r="http://schemas.openxmlformats.org/officeDocument/2006/relationships" id="261" r:id="R0882cc2a54914dda"/>
    <p:sldId xmlns:r="http://schemas.openxmlformats.org/officeDocument/2006/relationships" id="262" r:id="Rd0745e8b7c0c45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e53180c174e45" /><Relationship Type="http://schemas.openxmlformats.org/officeDocument/2006/relationships/slide" Target="/ppt/slides/slide1.xml" Id="R7b841c1ecd7b4ef1" /><Relationship Type="http://schemas.openxmlformats.org/officeDocument/2006/relationships/slide" Target="/ppt/slides/slide2.xml" Id="R24181540547a4bbf" /><Relationship Type="http://schemas.openxmlformats.org/officeDocument/2006/relationships/slide" Target="/ppt/slides/slide3.xml" Id="Rd7056c0d3ad34810" /><Relationship Type="http://schemas.openxmlformats.org/officeDocument/2006/relationships/slide" Target="/ppt/slides/slide4.xml" Id="R2694021b67614af9" /><Relationship Type="http://schemas.openxmlformats.org/officeDocument/2006/relationships/slide" Target="/ppt/slides/slide5.xml" Id="R6c1700647c1a412b" /><Relationship Type="http://schemas.openxmlformats.org/officeDocument/2006/relationships/slide" Target="/ppt/slides/slide6.xml" Id="R0882cc2a54914dda" /><Relationship Type="http://schemas.openxmlformats.org/officeDocument/2006/relationships/slide" Target="/ppt/slides/slide7.xml" Id="Rd0745e8b7c0c45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39ca8947141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8046c552e4776" /><Relationship Type="http://schemas.openxmlformats.org/officeDocument/2006/relationships/theme" Target="/ppt/slideMasters/theme/theme1.xml" Id="Re00aa052547b43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a8046c552e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b94b7739b4b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e836af84841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4e1e5fa6d46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bcc3d660845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a7e5c59dc4c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ffccb68234a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87e8134514d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1 279 100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567 226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7 262 108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11 460 421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14 602 081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CRESCERE INVEST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GROUP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SANDGRIND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927 074 982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