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5af62f0e6142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928bbce5164852"/>
  </p:sldMasterIdLst>
  <p:sldIdLst>
    <p:sldId xmlns:r="http://schemas.openxmlformats.org/officeDocument/2006/relationships" id="256" r:id="Ra2435579e91349dd"/>
    <p:sldId xmlns:r="http://schemas.openxmlformats.org/officeDocument/2006/relationships" id="257" r:id="R94e3ca0c74d94160"/>
    <p:sldId xmlns:r="http://schemas.openxmlformats.org/officeDocument/2006/relationships" id="258" r:id="Rfbcd4d82b70a427f"/>
    <p:sldId xmlns:r="http://schemas.openxmlformats.org/officeDocument/2006/relationships" id="259" r:id="R101415261c9a4648"/>
    <p:sldId xmlns:r="http://schemas.openxmlformats.org/officeDocument/2006/relationships" id="260" r:id="R02a2a5414d5644ac"/>
    <p:sldId xmlns:r="http://schemas.openxmlformats.org/officeDocument/2006/relationships" id="261" r:id="R4aed525f622047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928bbce5164852" /><Relationship Type="http://schemas.openxmlformats.org/officeDocument/2006/relationships/slide" Target="/ppt/slides/slide1.xml" Id="Ra2435579e91349dd" /><Relationship Type="http://schemas.openxmlformats.org/officeDocument/2006/relationships/slide" Target="/ppt/slides/slide2.xml" Id="R94e3ca0c74d94160" /><Relationship Type="http://schemas.openxmlformats.org/officeDocument/2006/relationships/slide" Target="/ppt/slides/slide3.xml" Id="Rfbcd4d82b70a427f" /><Relationship Type="http://schemas.openxmlformats.org/officeDocument/2006/relationships/slide" Target="/ppt/slides/slide4.xml" Id="R101415261c9a4648" /><Relationship Type="http://schemas.openxmlformats.org/officeDocument/2006/relationships/slide" Target="/ppt/slides/slide5.xml" Id="R02a2a5414d5644ac" /><Relationship Type="http://schemas.openxmlformats.org/officeDocument/2006/relationships/slide" Target="/ppt/slides/slide6.xml" Id="R4aed525f622047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3a4417560541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8807e67684f4f" /><Relationship Type="http://schemas.openxmlformats.org/officeDocument/2006/relationships/theme" Target="/ppt/slideMasters/theme/theme1.xml" Id="R63523f6262a446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f8807e67684f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056b7027740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4aba9044249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e9f2b744c41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04d9d0e5b44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df6b5826a4b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b0debc8e848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NORDVEST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NORDVEST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NORDVEST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NORDVEST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NORDVEST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NORDVEST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43 398 126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15 872 294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15 872 294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503 200 907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522 788 119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NORDVEST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Fosnagata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post@sparebankstiftelsen-nordvest.no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www.sparebankstiftelsen-nordvest.no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927 041 731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NORDVEST</a:t>
            </a:r>
          </a:p>
        </p:txBody>
      </p:sp>
    </p:spTree>
  </p:cSld>
  <p:clrMapOvr>
    <a:masterClrMapping xmlns:a="http://schemas.openxmlformats.org/drawingml/2006/main"/>
  </p:clrMapOvr>
</p:sld>
</file>