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c3efd6a8e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f6398feec4e5b"/>
  </p:sldMasterIdLst>
  <p:sldIdLst>
    <p:sldId xmlns:r="http://schemas.openxmlformats.org/officeDocument/2006/relationships" id="256" r:id="R8509a33df64f4d2e"/>
    <p:sldId xmlns:r="http://schemas.openxmlformats.org/officeDocument/2006/relationships" id="257" r:id="Rc7b19df9d5504a8c"/>
    <p:sldId xmlns:r="http://schemas.openxmlformats.org/officeDocument/2006/relationships" id="258" r:id="R5647029f9f234a60"/>
    <p:sldId xmlns:r="http://schemas.openxmlformats.org/officeDocument/2006/relationships" id="259" r:id="Re94e55889e9645f3"/>
    <p:sldId xmlns:r="http://schemas.openxmlformats.org/officeDocument/2006/relationships" id="260" r:id="R0309c2a348204ca7"/>
    <p:sldId xmlns:r="http://schemas.openxmlformats.org/officeDocument/2006/relationships" id="261" r:id="Rd340ecf13109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f6398feec4e5b" /><Relationship Type="http://schemas.openxmlformats.org/officeDocument/2006/relationships/slide" Target="/ppt/slides/slide1.xml" Id="R8509a33df64f4d2e" /><Relationship Type="http://schemas.openxmlformats.org/officeDocument/2006/relationships/slide" Target="/ppt/slides/slide2.xml" Id="Rc7b19df9d5504a8c" /><Relationship Type="http://schemas.openxmlformats.org/officeDocument/2006/relationships/slide" Target="/ppt/slides/slide3.xml" Id="R5647029f9f234a60" /><Relationship Type="http://schemas.openxmlformats.org/officeDocument/2006/relationships/slide" Target="/ppt/slides/slide4.xml" Id="Re94e55889e9645f3" /><Relationship Type="http://schemas.openxmlformats.org/officeDocument/2006/relationships/slide" Target="/ppt/slides/slide5.xml" Id="R0309c2a348204ca7" /><Relationship Type="http://schemas.openxmlformats.org/officeDocument/2006/relationships/slide" Target="/ppt/slides/slide6.xml" Id="Rd340ecf13109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8ce208b20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c17ea7374db1" /><Relationship Type="http://schemas.openxmlformats.org/officeDocument/2006/relationships/theme" Target="/ppt/slideMasters/theme/theme1.xml" Id="R8e0483afaddc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ac17ea737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4d184bb9e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07b2888c641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43ece3695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45eb711d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54e99e24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73c00ac4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Røssmovegen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