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44ab44f00d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ac577e26b943f3"/>
  </p:sldMasterIdLst>
  <p:sldIdLst>
    <p:sldId xmlns:r="http://schemas.openxmlformats.org/officeDocument/2006/relationships" id="256" r:id="Rd02c4fb87f484dc6"/>
    <p:sldId xmlns:r="http://schemas.openxmlformats.org/officeDocument/2006/relationships" id="257" r:id="Rd1dddc58d5f74e71"/>
    <p:sldId xmlns:r="http://schemas.openxmlformats.org/officeDocument/2006/relationships" id="258" r:id="R45c97b4d961d4d1e"/>
    <p:sldId xmlns:r="http://schemas.openxmlformats.org/officeDocument/2006/relationships" id="259" r:id="R22b00e4cdc9c475f"/>
    <p:sldId xmlns:r="http://schemas.openxmlformats.org/officeDocument/2006/relationships" id="260" r:id="Rc3b9abc0893945f8"/>
    <p:sldId xmlns:r="http://schemas.openxmlformats.org/officeDocument/2006/relationships" id="261" r:id="R93cb737e2f5f49f6"/>
    <p:sldId xmlns:r="http://schemas.openxmlformats.org/officeDocument/2006/relationships" id="262" r:id="R5044e5ec98344f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ac577e26b943f3" /><Relationship Type="http://schemas.openxmlformats.org/officeDocument/2006/relationships/slide" Target="/ppt/slides/slide1.xml" Id="Rd02c4fb87f484dc6" /><Relationship Type="http://schemas.openxmlformats.org/officeDocument/2006/relationships/slide" Target="/ppt/slides/slide2.xml" Id="Rd1dddc58d5f74e71" /><Relationship Type="http://schemas.openxmlformats.org/officeDocument/2006/relationships/slide" Target="/ppt/slides/slide3.xml" Id="R45c97b4d961d4d1e" /><Relationship Type="http://schemas.openxmlformats.org/officeDocument/2006/relationships/slide" Target="/ppt/slides/slide4.xml" Id="R22b00e4cdc9c475f" /><Relationship Type="http://schemas.openxmlformats.org/officeDocument/2006/relationships/slide" Target="/ppt/slides/slide5.xml" Id="Rc3b9abc0893945f8" /><Relationship Type="http://schemas.openxmlformats.org/officeDocument/2006/relationships/slide" Target="/ppt/slides/slide6.xml" Id="R93cb737e2f5f49f6" /><Relationship Type="http://schemas.openxmlformats.org/officeDocument/2006/relationships/slide" Target="/ppt/slides/slide7.xml" Id="R5044e5ec98344f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78338ab1ef4f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95cab7e0943ca" /><Relationship Type="http://schemas.openxmlformats.org/officeDocument/2006/relationships/theme" Target="/ppt/slideMasters/theme/theme1.xml" Id="Rb59cb9746bdf40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a95cab7e0943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d9fc94319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eff1155c44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151c1b3b34c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c05d5dc1342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827f629c046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8f9aa34684e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6ab6350e441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AMANDA IARK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IARK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IVARSØY KOVACS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Haukedalsbotn 18H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5113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926 979 094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