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b09af69d7d47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162f7e92924df4"/>
  </p:sldMasterIdLst>
  <p:sldIdLst>
    <p:sldId xmlns:r="http://schemas.openxmlformats.org/officeDocument/2006/relationships" id="256" r:id="Rd995d35502264d88"/>
    <p:sldId xmlns:r="http://schemas.openxmlformats.org/officeDocument/2006/relationships" id="257" r:id="R4bbef7290fbc4455"/>
    <p:sldId xmlns:r="http://schemas.openxmlformats.org/officeDocument/2006/relationships" id="258" r:id="R24bc811ae5444ab6"/>
    <p:sldId xmlns:r="http://schemas.openxmlformats.org/officeDocument/2006/relationships" id="259" r:id="Rc4f1db5c07c04799"/>
    <p:sldId xmlns:r="http://schemas.openxmlformats.org/officeDocument/2006/relationships" id="260" r:id="R1dd30b04f5eb40a2"/>
    <p:sldId xmlns:r="http://schemas.openxmlformats.org/officeDocument/2006/relationships" id="261" r:id="Rfbd8a53cb73b4130"/>
    <p:sldId xmlns:r="http://schemas.openxmlformats.org/officeDocument/2006/relationships" id="262" r:id="Red2e27dbadd849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162f7e92924df4" /><Relationship Type="http://schemas.openxmlformats.org/officeDocument/2006/relationships/slide" Target="/ppt/slides/slide1.xml" Id="Rd995d35502264d88" /><Relationship Type="http://schemas.openxmlformats.org/officeDocument/2006/relationships/slide" Target="/ppt/slides/slide2.xml" Id="R4bbef7290fbc4455" /><Relationship Type="http://schemas.openxmlformats.org/officeDocument/2006/relationships/slide" Target="/ppt/slides/slide3.xml" Id="R24bc811ae5444ab6" /><Relationship Type="http://schemas.openxmlformats.org/officeDocument/2006/relationships/slide" Target="/ppt/slides/slide4.xml" Id="Rc4f1db5c07c04799" /><Relationship Type="http://schemas.openxmlformats.org/officeDocument/2006/relationships/slide" Target="/ppt/slides/slide5.xml" Id="R1dd30b04f5eb40a2" /><Relationship Type="http://schemas.openxmlformats.org/officeDocument/2006/relationships/slide" Target="/ppt/slides/slide6.xml" Id="Rfbd8a53cb73b4130" /><Relationship Type="http://schemas.openxmlformats.org/officeDocument/2006/relationships/slide" Target="/ppt/slides/slide7.xml" Id="Red2e27dbadd849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1d1bb08c14a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b39edfeb6415c" /><Relationship Type="http://schemas.openxmlformats.org/officeDocument/2006/relationships/theme" Target="/ppt/slideMasters/theme/theme1.xml" Id="R642545f928214c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cb39edfeb641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44937eb5043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a25b505284b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7ea9bfddf42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05482077c44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f02f4f0b84d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edaf39cd146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6bb41c6974d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KOVACS MARKUS IVARSØY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