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1658e94d6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26fe915304d05"/>
  </p:sldMasterIdLst>
  <p:sldIdLst>
    <p:sldId xmlns:r="http://schemas.openxmlformats.org/officeDocument/2006/relationships" id="256" r:id="Rc1c1e432f9054b0c"/>
    <p:sldId xmlns:r="http://schemas.openxmlformats.org/officeDocument/2006/relationships" id="257" r:id="R4658ae1cf6aa4ed6"/>
    <p:sldId xmlns:r="http://schemas.openxmlformats.org/officeDocument/2006/relationships" id="258" r:id="Rea2e8228606c4ed6"/>
    <p:sldId xmlns:r="http://schemas.openxmlformats.org/officeDocument/2006/relationships" id="259" r:id="R0e7440b1ce4747ab"/>
    <p:sldId xmlns:r="http://schemas.openxmlformats.org/officeDocument/2006/relationships" id="260" r:id="R77bfabb734714fe9"/>
    <p:sldId xmlns:r="http://schemas.openxmlformats.org/officeDocument/2006/relationships" id="261" r:id="R180e2abcea4f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26fe915304d05" /><Relationship Type="http://schemas.openxmlformats.org/officeDocument/2006/relationships/slide" Target="/ppt/slides/slide1.xml" Id="Rc1c1e432f9054b0c" /><Relationship Type="http://schemas.openxmlformats.org/officeDocument/2006/relationships/slide" Target="/ppt/slides/slide2.xml" Id="R4658ae1cf6aa4ed6" /><Relationship Type="http://schemas.openxmlformats.org/officeDocument/2006/relationships/slide" Target="/ppt/slides/slide3.xml" Id="Rea2e8228606c4ed6" /><Relationship Type="http://schemas.openxmlformats.org/officeDocument/2006/relationships/slide" Target="/ppt/slides/slide4.xml" Id="R0e7440b1ce4747ab" /><Relationship Type="http://schemas.openxmlformats.org/officeDocument/2006/relationships/slide" Target="/ppt/slides/slide5.xml" Id="R77bfabb734714fe9" /><Relationship Type="http://schemas.openxmlformats.org/officeDocument/2006/relationships/slide" Target="/ppt/slides/slide6.xml" Id="R180e2abcea4f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5d90a304e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9c8bbca54fdc" /><Relationship Type="http://schemas.openxmlformats.org/officeDocument/2006/relationships/theme" Target="/ppt/slideMasters/theme/theme1.xml" Id="Rdf4aad7af19d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c9c8bbca5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f738d5ab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d3cbb6a2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87ee2353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55d2668a7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6f330ac39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0abc0157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