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0f63c9efd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6941bf291649a8"/>
  </p:sldMasterIdLst>
  <p:sldIdLst>
    <p:sldId xmlns:r="http://schemas.openxmlformats.org/officeDocument/2006/relationships" id="256" r:id="Rf5f326a5400d40bb"/>
    <p:sldId xmlns:r="http://schemas.openxmlformats.org/officeDocument/2006/relationships" id="257" r:id="R9a97c93b7f264069"/>
    <p:sldId xmlns:r="http://schemas.openxmlformats.org/officeDocument/2006/relationships" id="258" r:id="R8c870f97489f4cc3"/>
    <p:sldId xmlns:r="http://schemas.openxmlformats.org/officeDocument/2006/relationships" id="259" r:id="Rcfdfb6346bfd4658"/>
    <p:sldId xmlns:r="http://schemas.openxmlformats.org/officeDocument/2006/relationships" id="260" r:id="R425a2e25325c4d3f"/>
    <p:sldId xmlns:r="http://schemas.openxmlformats.org/officeDocument/2006/relationships" id="261" r:id="Reeaed4ae2cf44497"/>
    <p:sldId xmlns:r="http://schemas.openxmlformats.org/officeDocument/2006/relationships" id="262" r:id="R51f4e3489b70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941bf291649a8" /><Relationship Type="http://schemas.openxmlformats.org/officeDocument/2006/relationships/slide" Target="/ppt/slides/slide1.xml" Id="Rf5f326a5400d40bb" /><Relationship Type="http://schemas.openxmlformats.org/officeDocument/2006/relationships/slide" Target="/ppt/slides/slide2.xml" Id="R9a97c93b7f264069" /><Relationship Type="http://schemas.openxmlformats.org/officeDocument/2006/relationships/slide" Target="/ppt/slides/slide3.xml" Id="R8c870f97489f4cc3" /><Relationship Type="http://schemas.openxmlformats.org/officeDocument/2006/relationships/slide" Target="/ppt/slides/slide4.xml" Id="Rcfdfb6346bfd4658" /><Relationship Type="http://schemas.openxmlformats.org/officeDocument/2006/relationships/slide" Target="/ppt/slides/slide5.xml" Id="R425a2e25325c4d3f" /><Relationship Type="http://schemas.openxmlformats.org/officeDocument/2006/relationships/slide" Target="/ppt/slides/slide6.xml" Id="Reeaed4ae2cf44497" /><Relationship Type="http://schemas.openxmlformats.org/officeDocument/2006/relationships/slide" Target="/ppt/slides/slide7.xml" Id="R51f4e3489b70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2880daad4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2ecee54b9448b" /><Relationship Type="http://schemas.openxmlformats.org/officeDocument/2006/relationships/theme" Target="/ppt/slideMasters/theme/theme1.xml" Id="R023d3e837c6f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2ecee54b944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1d63b783c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718bff00e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943cbd2b34a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1efe52a1f4c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caca253b9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d183f8c9744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9a3532b9f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1 335 644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CELINE DONG QUAN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KEVIN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926 935 216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