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4a387f2e834e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208e618ea04c8e"/>
  </p:sldMasterIdLst>
  <p:sldIdLst>
    <p:sldId xmlns:r="http://schemas.openxmlformats.org/officeDocument/2006/relationships" id="256" r:id="R94203f49cd554f2e"/>
    <p:sldId xmlns:r="http://schemas.openxmlformats.org/officeDocument/2006/relationships" id="257" r:id="R8c4a29e5389d4f15"/>
    <p:sldId xmlns:r="http://schemas.openxmlformats.org/officeDocument/2006/relationships" id="258" r:id="R37a3dce9d4a74f43"/>
    <p:sldId xmlns:r="http://schemas.openxmlformats.org/officeDocument/2006/relationships" id="259" r:id="R97e3b3930a574cca"/>
    <p:sldId xmlns:r="http://schemas.openxmlformats.org/officeDocument/2006/relationships" id="260" r:id="R58ab15058e444a07"/>
    <p:sldId xmlns:r="http://schemas.openxmlformats.org/officeDocument/2006/relationships" id="261" r:id="R4dc19fe35ca742aa"/>
    <p:sldId xmlns:r="http://schemas.openxmlformats.org/officeDocument/2006/relationships" id="262" r:id="R197732e6666e42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208e618ea04c8e" /><Relationship Type="http://schemas.openxmlformats.org/officeDocument/2006/relationships/slide" Target="/ppt/slides/slide1.xml" Id="R94203f49cd554f2e" /><Relationship Type="http://schemas.openxmlformats.org/officeDocument/2006/relationships/slide" Target="/ppt/slides/slide2.xml" Id="R8c4a29e5389d4f15" /><Relationship Type="http://schemas.openxmlformats.org/officeDocument/2006/relationships/slide" Target="/ppt/slides/slide3.xml" Id="R37a3dce9d4a74f43" /><Relationship Type="http://schemas.openxmlformats.org/officeDocument/2006/relationships/slide" Target="/ppt/slides/slide4.xml" Id="R97e3b3930a574cca" /><Relationship Type="http://schemas.openxmlformats.org/officeDocument/2006/relationships/slide" Target="/ppt/slides/slide5.xml" Id="R58ab15058e444a07" /><Relationship Type="http://schemas.openxmlformats.org/officeDocument/2006/relationships/slide" Target="/ppt/slides/slide6.xml" Id="R4dc19fe35ca742aa" /><Relationship Type="http://schemas.openxmlformats.org/officeDocument/2006/relationships/slide" Target="/ppt/slides/slide7.xml" Id="R197732e6666e42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f67ec6aae47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313b5fff84cdf" /><Relationship Type="http://schemas.openxmlformats.org/officeDocument/2006/relationships/theme" Target="/ppt/slideMasters/theme/theme1.xml" Id="Re317ed6b70f345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8313b5fff84c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930e8669e4f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56f19815d42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fafc1bf7540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b2860bdf84d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637282df446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b88a9bcd043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d7fd93fb541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NEVAMO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NEVAMO HOLDING AS ble etablert [år] og holder til i Tistedal.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6 609 751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6 739 134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 JOHAN NEVALAINEN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Henri Nevalainen, Orødveien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1792 Tistedal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926 934 945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NEVAMO HOLDING AS</a:t>
            </a:r>
          </a:p>
        </p:txBody>
      </p:sp>
    </p:spTree>
  </p:cSld>
  <p:clrMapOvr>
    <a:masterClrMapping xmlns:a="http://schemas.openxmlformats.org/drawingml/2006/main"/>
  </p:clrMapOvr>
</p:sld>
</file>