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663f6c270846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9101fabd3e4def"/>
  </p:sldMasterIdLst>
  <p:sldIdLst>
    <p:sldId xmlns:r="http://schemas.openxmlformats.org/officeDocument/2006/relationships" id="256" r:id="R925653507ea0422d"/>
    <p:sldId xmlns:r="http://schemas.openxmlformats.org/officeDocument/2006/relationships" id="257" r:id="R163e6bba4dac487e"/>
    <p:sldId xmlns:r="http://schemas.openxmlformats.org/officeDocument/2006/relationships" id="258" r:id="Rb974dc9120c1451f"/>
    <p:sldId xmlns:r="http://schemas.openxmlformats.org/officeDocument/2006/relationships" id="259" r:id="Rd2e84eb34f7d42c3"/>
    <p:sldId xmlns:r="http://schemas.openxmlformats.org/officeDocument/2006/relationships" id="260" r:id="R536862834579423a"/>
    <p:sldId xmlns:r="http://schemas.openxmlformats.org/officeDocument/2006/relationships" id="261" r:id="Ra8326bd5072641c9"/>
    <p:sldId xmlns:r="http://schemas.openxmlformats.org/officeDocument/2006/relationships" id="262" r:id="R02fd092587bd44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9101fabd3e4def" /><Relationship Type="http://schemas.openxmlformats.org/officeDocument/2006/relationships/slide" Target="/ppt/slides/slide1.xml" Id="R925653507ea0422d" /><Relationship Type="http://schemas.openxmlformats.org/officeDocument/2006/relationships/slide" Target="/ppt/slides/slide2.xml" Id="R163e6bba4dac487e" /><Relationship Type="http://schemas.openxmlformats.org/officeDocument/2006/relationships/slide" Target="/ppt/slides/slide3.xml" Id="Rb974dc9120c1451f" /><Relationship Type="http://schemas.openxmlformats.org/officeDocument/2006/relationships/slide" Target="/ppt/slides/slide4.xml" Id="Rd2e84eb34f7d42c3" /><Relationship Type="http://schemas.openxmlformats.org/officeDocument/2006/relationships/slide" Target="/ppt/slides/slide5.xml" Id="R536862834579423a" /><Relationship Type="http://schemas.openxmlformats.org/officeDocument/2006/relationships/slide" Target="/ppt/slides/slide6.xml" Id="Ra8326bd5072641c9" /><Relationship Type="http://schemas.openxmlformats.org/officeDocument/2006/relationships/slide" Target="/ppt/slides/slide7.xml" Id="R02fd092587bd44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0dfb35b5de49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72688f7004bfc" /><Relationship Type="http://schemas.openxmlformats.org/officeDocument/2006/relationships/theme" Target="/ppt/slideMasters/theme/theme1.xml" Id="R3c4a4670a1f245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372688f7004b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1a5bf390148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cac04638440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5e70ccba64c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f77bfad0d4a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e204cdb8143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9dbb7b9ed40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e8cf568f648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ENGERSBORG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ENGERSBORG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818 824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735 332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589 330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3 086 337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7 048 316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MATHISEN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Pakkhusgata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926 899 988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