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654c6efda644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96c7362fc34257"/>
  </p:sldMasterIdLst>
  <p:sldIdLst>
    <p:sldId xmlns:r="http://schemas.openxmlformats.org/officeDocument/2006/relationships" id="256" r:id="Rf56b90b6ee584f6d"/>
    <p:sldId xmlns:r="http://schemas.openxmlformats.org/officeDocument/2006/relationships" id="257" r:id="Rd70b139dde8941cf"/>
    <p:sldId xmlns:r="http://schemas.openxmlformats.org/officeDocument/2006/relationships" id="258" r:id="R3a3e0a167ed74644"/>
    <p:sldId xmlns:r="http://schemas.openxmlformats.org/officeDocument/2006/relationships" id="259" r:id="R3127f8ce16e14ba0"/>
    <p:sldId xmlns:r="http://schemas.openxmlformats.org/officeDocument/2006/relationships" id="260" r:id="R3a2ee39a8b184776"/>
    <p:sldId xmlns:r="http://schemas.openxmlformats.org/officeDocument/2006/relationships" id="261" r:id="R3a630758a19b42b8"/>
    <p:sldId xmlns:r="http://schemas.openxmlformats.org/officeDocument/2006/relationships" id="262" r:id="R103e62d2672f4b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96c7362fc34257" /><Relationship Type="http://schemas.openxmlformats.org/officeDocument/2006/relationships/slide" Target="/ppt/slides/slide1.xml" Id="Rf56b90b6ee584f6d" /><Relationship Type="http://schemas.openxmlformats.org/officeDocument/2006/relationships/slide" Target="/ppt/slides/slide2.xml" Id="Rd70b139dde8941cf" /><Relationship Type="http://schemas.openxmlformats.org/officeDocument/2006/relationships/slide" Target="/ppt/slides/slide3.xml" Id="R3a3e0a167ed74644" /><Relationship Type="http://schemas.openxmlformats.org/officeDocument/2006/relationships/slide" Target="/ppt/slides/slide4.xml" Id="R3127f8ce16e14ba0" /><Relationship Type="http://schemas.openxmlformats.org/officeDocument/2006/relationships/slide" Target="/ppt/slides/slide5.xml" Id="R3a2ee39a8b184776" /><Relationship Type="http://schemas.openxmlformats.org/officeDocument/2006/relationships/slide" Target="/ppt/slides/slide6.xml" Id="R3a630758a19b42b8" /><Relationship Type="http://schemas.openxmlformats.org/officeDocument/2006/relationships/slide" Target="/ppt/slides/slide7.xml" Id="R103e62d2672f4b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88e47e1a5b46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751ec6c1b84e00" /><Relationship Type="http://schemas.openxmlformats.org/officeDocument/2006/relationships/theme" Target="/ppt/slideMasters/theme/theme1.xml" Id="R296f3fccc94e4f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751ec6c1b84e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0aeeb2b03a4a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2a5185ba2040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ba8e9c1e9448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8e040aac134b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db00a3a9e047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b922c0d8f6408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2413e3850b49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HERAMB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HERAMB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HERAMB INVEST AS ble etablert [år] og holder til i Hagan.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HERAMB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HERAMB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HERAMB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439 090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616 357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HERAMB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 HERAMB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HERAMB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Porsveien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1481 Hagan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926 899 724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HERAMB INVEST AS</a:t>
            </a:r>
          </a:p>
        </p:txBody>
      </p:sp>
    </p:spTree>
  </p:cSld>
  <p:clrMapOvr>
    <a:masterClrMapping xmlns:a="http://schemas.openxmlformats.org/drawingml/2006/main"/>
  </p:clrMapOvr>
</p:sld>
</file>