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bdb950e0e843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6ee7ed84074a0e"/>
  </p:sldMasterIdLst>
  <p:sldIdLst>
    <p:sldId xmlns:r="http://schemas.openxmlformats.org/officeDocument/2006/relationships" id="256" r:id="Rca6263942d544236"/>
    <p:sldId xmlns:r="http://schemas.openxmlformats.org/officeDocument/2006/relationships" id="257" r:id="R47ae0bacb2514301"/>
    <p:sldId xmlns:r="http://schemas.openxmlformats.org/officeDocument/2006/relationships" id="258" r:id="R127609e4b09b4534"/>
    <p:sldId xmlns:r="http://schemas.openxmlformats.org/officeDocument/2006/relationships" id="259" r:id="Rd7349ec40ccb47da"/>
    <p:sldId xmlns:r="http://schemas.openxmlformats.org/officeDocument/2006/relationships" id="260" r:id="Rf0f436fc3809475d"/>
    <p:sldId xmlns:r="http://schemas.openxmlformats.org/officeDocument/2006/relationships" id="261" r:id="Re70cddd5dab94572"/>
    <p:sldId xmlns:r="http://schemas.openxmlformats.org/officeDocument/2006/relationships" id="262" r:id="R24f12ba899fe43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6ee7ed84074a0e" /><Relationship Type="http://schemas.openxmlformats.org/officeDocument/2006/relationships/slide" Target="/ppt/slides/slide1.xml" Id="Rca6263942d544236" /><Relationship Type="http://schemas.openxmlformats.org/officeDocument/2006/relationships/slide" Target="/ppt/slides/slide2.xml" Id="R47ae0bacb2514301" /><Relationship Type="http://schemas.openxmlformats.org/officeDocument/2006/relationships/slide" Target="/ppt/slides/slide3.xml" Id="R127609e4b09b4534" /><Relationship Type="http://schemas.openxmlformats.org/officeDocument/2006/relationships/slide" Target="/ppt/slides/slide4.xml" Id="Rd7349ec40ccb47da" /><Relationship Type="http://schemas.openxmlformats.org/officeDocument/2006/relationships/slide" Target="/ppt/slides/slide5.xml" Id="Rf0f436fc3809475d" /><Relationship Type="http://schemas.openxmlformats.org/officeDocument/2006/relationships/slide" Target="/ppt/slides/slide6.xml" Id="Re70cddd5dab94572" /><Relationship Type="http://schemas.openxmlformats.org/officeDocument/2006/relationships/slide" Target="/ppt/slides/slide7.xml" Id="R24f12ba899fe43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c337fe74f545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fe90853cf4655" /><Relationship Type="http://schemas.openxmlformats.org/officeDocument/2006/relationships/theme" Target="/ppt/slideMasters/theme/theme1.xml" Id="Re095d54780d842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5fe90853cf46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b2993afad44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91642648e43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561fcfde74c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cb92f20cc4f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6409bb6934a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06a76a9d044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1ae5d636246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QUIST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AS ble etablert [år] og holder til i Kjeller.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773 373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MATS PETER VALDEMAR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Riisalleen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2007 Kjeller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926 875 752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