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8c05bf35ca4b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1149db95354b35"/>
  </p:sldMasterIdLst>
  <p:sldIdLst>
    <p:sldId xmlns:r="http://schemas.openxmlformats.org/officeDocument/2006/relationships" id="256" r:id="R107273a66edd4368"/>
    <p:sldId xmlns:r="http://schemas.openxmlformats.org/officeDocument/2006/relationships" id="257" r:id="R46c039aaa1484e18"/>
    <p:sldId xmlns:r="http://schemas.openxmlformats.org/officeDocument/2006/relationships" id="258" r:id="Rbcd19a72c8c7404c"/>
    <p:sldId xmlns:r="http://schemas.openxmlformats.org/officeDocument/2006/relationships" id="259" r:id="R509ebe8f699d41c5"/>
    <p:sldId xmlns:r="http://schemas.openxmlformats.org/officeDocument/2006/relationships" id="260" r:id="R1711bf9066364277"/>
    <p:sldId xmlns:r="http://schemas.openxmlformats.org/officeDocument/2006/relationships" id="261" r:id="R27db351c3b9b48ea"/>
    <p:sldId xmlns:r="http://schemas.openxmlformats.org/officeDocument/2006/relationships" id="262" r:id="R6cb5341809ad4d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1149db95354b35" /><Relationship Type="http://schemas.openxmlformats.org/officeDocument/2006/relationships/slide" Target="/ppt/slides/slide1.xml" Id="R107273a66edd4368" /><Relationship Type="http://schemas.openxmlformats.org/officeDocument/2006/relationships/slide" Target="/ppt/slides/slide2.xml" Id="R46c039aaa1484e18" /><Relationship Type="http://schemas.openxmlformats.org/officeDocument/2006/relationships/slide" Target="/ppt/slides/slide3.xml" Id="Rbcd19a72c8c7404c" /><Relationship Type="http://schemas.openxmlformats.org/officeDocument/2006/relationships/slide" Target="/ppt/slides/slide4.xml" Id="R509ebe8f699d41c5" /><Relationship Type="http://schemas.openxmlformats.org/officeDocument/2006/relationships/slide" Target="/ppt/slides/slide5.xml" Id="R1711bf9066364277" /><Relationship Type="http://schemas.openxmlformats.org/officeDocument/2006/relationships/slide" Target="/ppt/slides/slide6.xml" Id="R27db351c3b9b48ea" /><Relationship Type="http://schemas.openxmlformats.org/officeDocument/2006/relationships/slide" Target="/ppt/slides/slide7.xml" Id="R6cb5341809ad4d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2989c0607b45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b3b1b6c374fe8" /><Relationship Type="http://schemas.openxmlformats.org/officeDocument/2006/relationships/theme" Target="/ppt/slideMasters/theme/theme1.xml" Id="Rbf9e91be9efa40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1b3b1b6c374f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b19f7fdf940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0a39cdc0944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fb7c286e64a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42b0f52eb4a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f5af499984b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57430e8f549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b8c4dfe994f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ENRX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ENRX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ENRX GROUP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ENRX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ENRX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ENRX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47 793 000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108 714 000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ENRX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ARENDALS FOSSEKOMPANI ASA  –  95,2 %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PETERSEN BJØRN ELDAR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GLITRE MULE AS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IAAT HOLDING AS  –  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LAPTA INVEST AS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ENRX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EFD Induction Group AS, Bølevegen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3724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sindhuaebgin.poickattil@efd-induction.com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926 875 736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ENRX GROUP AS</a:t>
            </a:r>
          </a:p>
        </p:txBody>
      </p:sp>
    </p:spTree>
  </p:cSld>
  <p:clrMapOvr>
    <a:masterClrMapping xmlns:a="http://schemas.openxmlformats.org/drawingml/2006/main"/>
  </p:clrMapOvr>
</p:sld>
</file>