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cd886327e048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56fec454c241b3"/>
  </p:sldMasterIdLst>
  <p:sldIdLst>
    <p:sldId xmlns:r="http://schemas.openxmlformats.org/officeDocument/2006/relationships" id="256" r:id="Raf5142cfcfb14b45"/>
    <p:sldId xmlns:r="http://schemas.openxmlformats.org/officeDocument/2006/relationships" id="257" r:id="R2fe7f68d58d64912"/>
    <p:sldId xmlns:r="http://schemas.openxmlformats.org/officeDocument/2006/relationships" id="258" r:id="R6d7e407213224d6f"/>
    <p:sldId xmlns:r="http://schemas.openxmlformats.org/officeDocument/2006/relationships" id="259" r:id="Rb8ce9ad887024216"/>
    <p:sldId xmlns:r="http://schemas.openxmlformats.org/officeDocument/2006/relationships" id="260" r:id="R9ec20ee6ca9f47c9"/>
    <p:sldId xmlns:r="http://schemas.openxmlformats.org/officeDocument/2006/relationships" id="261" r:id="R9437263d34ba4668"/>
    <p:sldId xmlns:r="http://schemas.openxmlformats.org/officeDocument/2006/relationships" id="262" r:id="Rfcf685e95d3f44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56fec454c241b3" /><Relationship Type="http://schemas.openxmlformats.org/officeDocument/2006/relationships/slide" Target="/ppt/slides/slide1.xml" Id="Raf5142cfcfb14b45" /><Relationship Type="http://schemas.openxmlformats.org/officeDocument/2006/relationships/slide" Target="/ppt/slides/slide2.xml" Id="R2fe7f68d58d64912" /><Relationship Type="http://schemas.openxmlformats.org/officeDocument/2006/relationships/slide" Target="/ppt/slides/slide3.xml" Id="R6d7e407213224d6f" /><Relationship Type="http://schemas.openxmlformats.org/officeDocument/2006/relationships/slide" Target="/ppt/slides/slide4.xml" Id="Rb8ce9ad887024216" /><Relationship Type="http://schemas.openxmlformats.org/officeDocument/2006/relationships/slide" Target="/ppt/slides/slide5.xml" Id="R9ec20ee6ca9f47c9" /><Relationship Type="http://schemas.openxmlformats.org/officeDocument/2006/relationships/slide" Target="/ppt/slides/slide6.xml" Id="R9437263d34ba4668" /><Relationship Type="http://schemas.openxmlformats.org/officeDocument/2006/relationships/slide" Target="/ppt/slides/slide7.xml" Id="Rfcf685e95d3f44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bc6b2de89c47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079c6252148f9" /><Relationship Type="http://schemas.openxmlformats.org/officeDocument/2006/relationships/theme" Target="/ppt/slideMasters/theme/theme1.xml" Id="Rfd3d91d3c05244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1079c6252148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e554eeeaf4a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47a189d8f49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7f276be9240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cf952c45947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2e2072cbe4f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e29f8ea8343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6b36748124c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JOACIM MOEN VOLLE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JOACIM MOEN VOLLE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JOACIM MOEN VOLLE AS ble etablert [år] og holder til i Vestnes.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JOACIM MOEN VOLLE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JOACIM MOEN VOLLE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JOACIM MOEN VOLLE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540 117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896 891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JOACIM MOEN VOLLE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JOACIM MOEN VOLLE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JOACIM MOEN VOLLE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Skorgeneset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6390 Vestnes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926 868 608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JOACIM MOEN VOLLE AS</a:t>
            </a:r>
          </a:p>
        </p:txBody>
      </p:sp>
    </p:spTree>
  </p:cSld>
  <p:clrMapOvr>
    <a:masterClrMapping xmlns:a="http://schemas.openxmlformats.org/drawingml/2006/main"/>
  </p:clrMapOvr>
</p:sld>
</file>