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3f021d447d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4855bd3e984179"/>
  </p:sldMasterIdLst>
  <p:sldIdLst>
    <p:sldId xmlns:r="http://schemas.openxmlformats.org/officeDocument/2006/relationships" id="256" r:id="Ra257636b887945f3"/>
    <p:sldId xmlns:r="http://schemas.openxmlformats.org/officeDocument/2006/relationships" id="257" r:id="Ra59c4eb234f04d06"/>
    <p:sldId xmlns:r="http://schemas.openxmlformats.org/officeDocument/2006/relationships" id="258" r:id="Rafce62c94c8d4bf8"/>
    <p:sldId xmlns:r="http://schemas.openxmlformats.org/officeDocument/2006/relationships" id="259" r:id="Refb31692965448d3"/>
    <p:sldId xmlns:r="http://schemas.openxmlformats.org/officeDocument/2006/relationships" id="260" r:id="Rc4c1a11ca73c415b"/>
    <p:sldId xmlns:r="http://schemas.openxmlformats.org/officeDocument/2006/relationships" id="261" r:id="R99769365be3c41dd"/>
    <p:sldId xmlns:r="http://schemas.openxmlformats.org/officeDocument/2006/relationships" id="262" r:id="R46ee703ab937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855bd3e984179" /><Relationship Type="http://schemas.openxmlformats.org/officeDocument/2006/relationships/slide" Target="/ppt/slides/slide1.xml" Id="Ra257636b887945f3" /><Relationship Type="http://schemas.openxmlformats.org/officeDocument/2006/relationships/slide" Target="/ppt/slides/slide2.xml" Id="Ra59c4eb234f04d06" /><Relationship Type="http://schemas.openxmlformats.org/officeDocument/2006/relationships/slide" Target="/ppt/slides/slide3.xml" Id="Rafce62c94c8d4bf8" /><Relationship Type="http://schemas.openxmlformats.org/officeDocument/2006/relationships/slide" Target="/ppt/slides/slide4.xml" Id="Refb31692965448d3" /><Relationship Type="http://schemas.openxmlformats.org/officeDocument/2006/relationships/slide" Target="/ppt/slides/slide5.xml" Id="Rc4c1a11ca73c415b" /><Relationship Type="http://schemas.openxmlformats.org/officeDocument/2006/relationships/slide" Target="/ppt/slides/slide6.xml" Id="R99769365be3c41dd" /><Relationship Type="http://schemas.openxmlformats.org/officeDocument/2006/relationships/slide" Target="/ppt/slides/slide7.xml" Id="R46ee703ab937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edb5dda824e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47adc2b17424c" /><Relationship Type="http://schemas.openxmlformats.org/officeDocument/2006/relationships/theme" Target="/ppt/slideMasters/theme/theme1.xml" Id="Rc1f73fe2c9fc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e47adc2b1742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a4f939f55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a345780fe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5dab3653c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376a237f644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ea045617246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aaf31b7f34c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9811f200a48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 CONSULTING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372 412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JOHNSEN-HAGLUND LINN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Markalleen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