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e50eacfb3b4e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d870b9c82345c8"/>
  </p:sldMasterIdLst>
  <p:sldIdLst>
    <p:sldId xmlns:r="http://schemas.openxmlformats.org/officeDocument/2006/relationships" id="256" r:id="R12f4413c36b74345"/>
    <p:sldId xmlns:r="http://schemas.openxmlformats.org/officeDocument/2006/relationships" id="257" r:id="R46719b549ad147d0"/>
    <p:sldId xmlns:r="http://schemas.openxmlformats.org/officeDocument/2006/relationships" id="258" r:id="Rc798f44e5874456d"/>
    <p:sldId xmlns:r="http://schemas.openxmlformats.org/officeDocument/2006/relationships" id="259" r:id="R00db0d3693cd440c"/>
    <p:sldId xmlns:r="http://schemas.openxmlformats.org/officeDocument/2006/relationships" id="260" r:id="R9e80e6f9d9c14e60"/>
    <p:sldId xmlns:r="http://schemas.openxmlformats.org/officeDocument/2006/relationships" id="261" r:id="R473daeadc36d4284"/>
    <p:sldId xmlns:r="http://schemas.openxmlformats.org/officeDocument/2006/relationships" id="262" r:id="Rcfd2fc73ff3f43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870b9c82345c8" /><Relationship Type="http://schemas.openxmlformats.org/officeDocument/2006/relationships/slide" Target="/ppt/slides/slide1.xml" Id="R12f4413c36b74345" /><Relationship Type="http://schemas.openxmlformats.org/officeDocument/2006/relationships/slide" Target="/ppt/slides/slide2.xml" Id="R46719b549ad147d0" /><Relationship Type="http://schemas.openxmlformats.org/officeDocument/2006/relationships/slide" Target="/ppt/slides/slide3.xml" Id="Rc798f44e5874456d" /><Relationship Type="http://schemas.openxmlformats.org/officeDocument/2006/relationships/slide" Target="/ppt/slides/slide4.xml" Id="R00db0d3693cd440c" /><Relationship Type="http://schemas.openxmlformats.org/officeDocument/2006/relationships/slide" Target="/ppt/slides/slide5.xml" Id="R9e80e6f9d9c14e60" /><Relationship Type="http://schemas.openxmlformats.org/officeDocument/2006/relationships/slide" Target="/ppt/slides/slide6.xml" Id="R473daeadc36d4284" /><Relationship Type="http://schemas.openxmlformats.org/officeDocument/2006/relationships/slide" Target="/ppt/slides/slide7.xml" Id="Rcfd2fc73ff3f43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aed2cb379245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3f13a755340fa" /><Relationship Type="http://schemas.openxmlformats.org/officeDocument/2006/relationships/theme" Target="/ppt/slideMasters/theme/theme1.xml" Id="R0515cc5c53a047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f3f13a7553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a5819bf8d4f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46f4753954b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8f4b9289446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8f87b8a4142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ae31b3b1b48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8239fcf1f47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ebf74350e43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BERNT DAHL BYGGTJENESTER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DAHL BYGGTJENESTER AS ble etablert [år] og holder til i Spillum.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667 365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575 847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4 476 295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DAHL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Kaskøvegen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7820 Spillum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926 820 826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