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7de0ded2b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9642ce55b480f"/>
  </p:sldMasterIdLst>
  <p:sldIdLst>
    <p:sldId xmlns:r="http://schemas.openxmlformats.org/officeDocument/2006/relationships" id="256" r:id="Rdcfe5f443cb1496c"/>
    <p:sldId xmlns:r="http://schemas.openxmlformats.org/officeDocument/2006/relationships" id="257" r:id="R4cdca069d4a247ea"/>
    <p:sldId xmlns:r="http://schemas.openxmlformats.org/officeDocument/2006/relationships" id="258" r:id="R3842f2456dd948a0"/>
    <p:sldId xmlns:r="http://schemas.openxmlformats.org/officeDocument/2006/relationships" id="259" r:id="R70c7061c49e749e7"/>
    <p:sldId xmlns:r="http://schemas.openxmlformats.org/officeDocument/2006/relationships" id="260" r:id="R81b86f4741bf4c16"/>
    <p:sldId xmlns:r="http://schemas.openxmlformats.org/officeDocument/2006/relationships" id="261" r:id="R54d45e7e52f04720"/>
    <p:sldId xmlns:r="http://schemas.openxmlformats.org/officeDocument/2006/relationships" id="262" r:id="R09eab280f7f34b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9642ce55b480f" /><Relationship Type="http://schemas.openxmlformats.org/officeDocument/2006/relationships/slide" Target="/ppt/slides/slide1.xml" Id="Rdcfe5f443cb1496c" /><Relationship Type="http://schemas.openxmlformats.org/officeDocument/2006/relationships/slide" Target="/ppt/slides/slide2.xml" Id="R4cdca069d4a247ea" /><Relationship Type="http://schemas.openxmlformats.org/officeDocument/2006/relationships/slide" Target="/ppt/slides/slide3.xml" Id="R3842f2456dd948a0" /><Relationship Type="http://schemas.openxmlformats.org/officeDocument/2006/relationships/slide" Target="/ppt/slides/slide4.xml" Id="R70c7061c49e749e7" /><Relationship Type="http://schemas.openxmlformats.org/officeDocument/2006/relationships/slide" Target="/ppt/slides/slide5.xml" Id="R81b86f4741bf4c16" /><Relationship Type="http://schemas.openxmlformats.org/officeDocument/2006/relationships/slide" Target="/ppt/slides/slide6.xml" Id="R54d45e7e52f04720" /><Relationship Type="http://schemas.openxmlformats.org/officeDocument/2006/relationships/slide" Target="/ppt/slides/slide7.xml" Id="R09eab280f7f34b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b1608e1e8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f18d8c8cc4843" /><Relationship Type="http://schemas.openxmlformats.org/officeDocument/2006/relationships/theme" Target="/ppt/slideMasters/theme/theme1.xml" Id="Rc4a4c850715545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f18d8c8cc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769e0f2024e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ac6a5b7ac49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ab51892a49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812f6a0db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79664d7142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ae39323ef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0bd9dfa154f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GRUNNARBEID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GRUNNARBEID ENTREPRENØR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75 091 463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27 427 459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Myhres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