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5a2af4bc7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b7941a1e454cfa"/>
  </p:sldMasterIdLst>
  <p:sldIdLst>
    <p:sldId xmlns:r="http://schemas.openxmlformats.org/officeDocument/2006/relationships" id="256" r:id="Rfef86c4a51874f3f"/>
    <p:sldId xmlns:r="http://schemas.openxmlformats.org/officeDocument/2006/relationships" id="257" r:id="R26031a92be154483"/>
    <p:sldId xmlns:r="http://schemas.openxmlformats.org/officeDocument/2006/relationships" id="258" r:id="R5298fe5208a6441c"/>
    <p:sldId xmlns:r="http://schemas.openxmlformats.org/officeDocument/2006/relationships" id="259" r:id="Rd6b74105b52948e9"/>
    <p:sldId xmlns:r="http://schemas.openxmlformats.org/officeDocument/2006/relationships" id="260" r:id="R09a5a6e1db3c459e"/>
    <p:sldId xmlns:r="http://schemas.openxmlformats.org/officeDocument/2006/relationships" id="261" r:id="R2dfc890467ba4e5a"/>
    <p:sldId xmlns:r="http://schemas.openxmlformats.org/officeDocument/2006/relationships" id="262" r:id="R31bf1e35185d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7941a1e454cfa" /><Relationship Type="http://schemas.openxmlformats.org/officeDocument/2006/relationships/slide" Target="/ppt/slides/slide1.xml" Id="Rfef86c4a51874f3f" /><Relationship Type="http://schemas.openxmlformats.org/officeDocument/2006/relationships/slide" Target="/ppt/slides/slide2.xml" Id="R26031a92be154483" /><Relationship Type="http://schemas.openxmlformats.org/officeDocument/2006/relationships/slide" Target="/ppt/slides/slide3.xml" Id="R5298fe5208a6441c" /><Relationship Type="http://schemas.openxmlformats.org/officeDocument/2006/relationships/slide" Target="/ppt/slides/slide4.xml" Id="Rd6b74105b52948e9" /><Relationship Type="http://schemas.openxmlformats.org/officeDocument/2006/relationships/slide" Target="/ppt/slides/slide5.xml" Id="R09a5a6e1db3c459e" /><Relationship Type="http://schemas.openxmlformats.org/officeDocument/2006/relationships/slide" Target="/ppt/slides/slide6.xml" Id="R2dfc890467ba4e5a" /><Relationship Type="http://schemas.openxmlformats.org/officeDocument/2006/relationships/slide" Target="/ppt/slides/slide7.xml" Id="R31bf1e35185d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1ba8346cc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4d16abda2461e" /><Relationship Type="http://schemas.openxmlformats.org/officeDocument/2006/relationships/theme" Target="/ppt/slideMasters/theme/theme1.xml" Id="Rf72dbb071ea4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4d16abda246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7e97b74c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7fb3d313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280cadf69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a664ca792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69cc81dcd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fa29a83dd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0b344c02a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