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811a2453e843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cee450f7da4437"/>
  </p:sldMasterIdLst>
  <p:sldIdLst>
    <p:sldId xmlns:r="http://schemas.openxmlformats.org/officeDocument/2006/relationships" id="256" r:id="R2d0323f969c947c4"/>
    <p:sldId xmlns:r="http://schemas.openxmlformats.org/officeDocument/2006/relationships" id="257" r:id="R8ee29a8bf5ca4a5d"/>
    <p:sldId xmlns:r="http://schemas.openxmlformats.org/officeDocument/2006/relationships" id="258" r:id="R010476d9237b4fa4"/>
    <p:sldId xmlns:r="http://schemas.openxmlformats.org/officeDocument/2006/relationships" id="259" r:id="R1ba6d7c585224cbd"/>
    <p:sldId xmlns:r="http://schemas.openxmlformats.org/officeDocument/2006/relationships" id="260" r:id="Rc31d94bea52c46b5"/>
    <p:sldId xmlns:r="http://schemas.openxmlformats.org/officeDocument/2006/relationships" id="261" r:id="Recd3be70810345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cee450f7da4437" /><Relationship Type="http://schemas.openxmlformats.org/officeDocument/2006/relationships/slide" Target="/ppt/slides/slide1.xml" Id="R2d0323f969c947c4" /><Relationship Type="http://schemas.openxmlformats.org/officeDocument/2006/relationships/slide" Target="/ppt/slides/slide2.xml" Id="R8ee29a8bf5ca4a5d" /><Relationship Type="http://schemas.openxmlformats.org/officeDocument/2006/relationships/slide" Target="/ppt/slides/slide3.xml" Id="R010476d9237b4fa4" /><Relationship Type="http://schemas.openxmlformats.org/officeDocument/2006/relationships/slide" Target="/ppt/slides/slide4.xml" Id="R1ba6d7c585224cbd" /><Relationship Type="http://schemas.openxmlformats.org/officeDocument/2006/relationships/slide" Target="/ppt/slides/slide5.xml" Id="Rc31d94bea52c46b5" /><Relationship Type="http://schemas.openxmlformats.org/officeDocument/2006/relationships/slide" Target="/ppt/slides/slide6.xml" Id="Recd3be70810345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45d69bac434e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44859703b64cae" /><Relationship Type="http://schemas.openxmlformats.org/officeDocument/2006/relationships/theme" Target="/ppt/slideMasters/theme/theme1.xml" Id="R36354a00457c44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44859703b64c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24889438a4f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4ae62dcf54b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e0dc4a79464d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0bd61cb4004a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bf7a7a8314d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a371bc92242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SULETIND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SULETIND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SULETIND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SULETIND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SULETIND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SULETIND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926 808 745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SULETIND AS</a:t>
            </a:r>
          </a:p>
        </p:txBody>
      </p:sp>
    </p:spTree>
  </p:cSld>
  <p:clrMapOvr>
    <a:masterClrMapping xmlns:a="http://schemas.openxmlformats.org/drawingml/2006/main"/>
  </p:clrMapOvr>
</p:sld>
</file>