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d413c6472047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7396c2a76c44cc"/>
  </p:sldMasterIdLst>
  <p:sldIdLst>
    <p:sldId xmlns:r="http://schemas.openxmlformats.org/officeDocument/2006/relationships" id="256" r:id="R1d510514da214da0"/>
    <p:sldId xmlns:r="http://schemas.openxmlformats.org/officeDocument/2006/relationships" id="257" r:id="R26c48552e031422e"/>
    <p:sldId xmlns:r="http://schemas.openxmlformats.org/officeDocument/2006/relationships" id="258" r:id="R7c3d995626974438"/>
    <p:sldId xmlns:r="http://schemas.openxmlformats.org/officeDocument/2006/relationships" id="259" r:id="R73a1d93e3ca84da0"/>
    <p:sldId xmlns:r="http://schemas.openxmlformats.org/officeDocument/2006/relationships" id="260" r:id="R5150e27ad3b04bb5"/>
    <p:sldId xmlns:r="http://schemas.openxmlformats.org/officeDocument/2006/relationships" id="261" r:id="Rad1f89eac93042ee"/>
    <p:sldId xmlns:r="http://schemas.openxmlformats.org/officeDocument/2006/relationships" id="262" r:id="R50c7bee6fa0a4e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7396c2a76c44cc" /><Relationship Type="http://schemas.openxmlformats.org/officeDocument/2006/relationships/slide" Target="/ppt/slides/slide1.xml" Id="R1d510514da214da0" /><Relationship Type="http://schemas.openxmlformats.org/officeDocument/2006/relationships/slide" Target="/ppt/slides/slide2.xml" Id="R26c48552e031422e" /><Relationship Type="http://schemas.openxmlformats.org/officeDocument/2006/relationships/slide" Target="/ppt/slides/slide3.xml" Id="R7c3d995626974438" /><Relationship Type="http://schemas.openxmlformats.org/officeDocument/2006/relationships/slide" Target="/ppt/slides/slide4.xml" Id="R73a1d93e3ca84da0" /><Relationship Type="http://schemas.openxmlformats.org/officeDocument/2006/relationships/slide" Target="/ppt/slides/slide5.xml" Id="R5150e27ad3b04bb5" /><Relationship Type="http://schemas.openxmlformats.org/officeDocument/2006/relationships/slide" Target="/ppt/slides/slide6.xml" Id="Rad1f89eac93042ee" /><Relationship Type="http://schemas.openxmlformats.org/officeDocument/2006/relationships/slide" Target="/ppt/slides/slide7.xml" Id="R50c7bee6fa0a4e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329e3b89a044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93e96c10e44a8" /><Relationship Type="http://schemas.openxmlformats.org/officeDocument/2006/relationships/theme" Target="/ppt/slideMasters/theme/theme1.xml" Id="Rcf32e2c68f6044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793e96c10e44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4d4b3ffeb44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33fa1322e45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f08e7989442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6d17228354c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79b4a203a49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dd2ee56214b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6aae20fba41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SB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 FINANS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1 121 494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3 481 606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3 486 450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BERGH SVEND EGIL DALHOLT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vei 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926 743 651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FINANS AS</a:t>
            </a:r>
          </a:p>
        </p:txBody>
      </p:sp>
    </p:spTree>
  </p:cSld>
  <p:clrMapOvr>
    <a:masterClrMapping xmlns:a="http://schemas.openxmlformats.org/drawingml/2006/main"/>
  </p:clrMapOvr>
</p:sld>
</file>