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4a49e9f28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6d9ed04af4787"/>
  </p:sldMasterIdLst>
  <p:sldIdLst>
    <p:sldId xmlns:r="http://schemas.openxmlformats.org/officeDocument/2006/relationships" id="256" r:id="R9dc316eb8ab04c04"/>
    <p:sldId xmlns:r="http://schemas.openxmlformats.org/officeDocument/2006/relationships" id="257" r:id="R5364afdc4d7240a1"/>
    <p:sldId xmlns:r="http://schemas.openxmlformats.org/officeDocument/2006/relationships" id="258" r:id="R452ec669b63e41e9"/>
    <p:sldId xmlns:r="http://schemas.openxmlformats.org/officeDocument/2006/relationships" id="259" r:id="Rc6dc8bbdd42a4f5c"/>
    <p:sldId xmlns:r="http://schemas.openxmlformats.org/officeDocument/2006/relationships" id="260" r:id="R6bfb8d0ea130475f"/>
    <p:sldId xmlns:r="http://schemas.openxmlformats.org/officeDocument/2006/relationships" id="261" r:id="Rfd3364e7f7ad4aa8"/>
    <p:sldId xmlns:r="http://schemas.openxmlformats.org/officeDocument/2006/relationships" id="262" r:id="R9b4f2c70ada8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6d9ed04af4787" /><Relationship Type="http://schemas.openxmlformats.org/officeDocument/2006/relationships/slide" Target="/ppt/slides/slide1.xml" Id="R9dc316eb8ab04c04" /><Relationship Type="http://schemas.openxmlformats.org/officeDocument/2006/relationships/slide" Target="/ppt/slides/slide2.xml" Id="R5364afdc4d7240a1" /><Relationship Type="http://schemas.openxmlformats.org/officeDocument/2006/relationships/slide" Target="/ppt/slides/slide3.xml" Id="R452ec669b63e41e9" /><Relationship Type="http://schemas.openxmlformats.org/officeDocument/2006/relationships/slide" Target="/ppt/slides/slide4.xml" Id="Rc6dc8bbdd42a4f5c" /><Relationship Type="http://schemas.openxmlformats.org/officeDocument/2006/relationships/slide" Target="/ppt/slides/slide5.xml" Id="R6bfb8d0ea130475f" /><Relationship Type="http://schemas.openxmlformats.org/officeDocument/2006/relationships/slide" Target="/ppt/slides/slide6.xml" Id="Rfd3364e7f7ad4aa8" /><Relationship Type="http://schemas.openxmlformats.org/officeDocument/2006/relationships/slide" Target="/ppt/slides/slide7.xml" Id="R9b4f2c70ada8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c7dcdce04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38f344394fcd" /><Relationship Type="http://schemas.openxmlformats.org/officeDocument/2006/relationships/theme" Target="/ppt/slideMasters/theme/theme1.xml" Id="R5a9b2839fbef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238f34439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07f6ed27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1f2284f9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84aab1c2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08d45b045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27458868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6e349459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42620f1843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VOKSØY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