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6697853b6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a167359ea4cc8"/>
  </p:sldMasterIdLst>
  <p:sldIdLst>
    <p:sldId xmlns:r="http://schemas.openxmlformats.org/officeDocument/2006/relationships" id="256" r:id="Rd8b183fe929a4c6c"/>
    <p:sldId xmlns:r="http://schemas.openxmlformats.org/officeDocument/2006/relationships" id="257" r:id="R5fde477dfd4044bd"/>
    <p:sldId xmlns:r="http://schemas.openxmlformats.org/officeDocument/2006/relationships" id="258" r:id="Rab72d16765d04661"/>
    <p:sldId xmlns:r="http://schemas.openxmlformats.org/officeDocument/2006/relationships" id="259" r:id="Ra69ac27a73fc4f72"/>
    <p:sldId xmlns:r="http://schemas.openxmlformats.org/officeDocument/2006/relationships" id="260" r:id="Re5f0c0c2f038406e"/>
    <p:sldId xmlns:r="http://schemas.openxmlformats.org/officeDocument/2006/relationships" id="261" r:id="Rfb6cc45771be4763"/>
    <p:sldId xmlns:r="http://schemas.openxmlformats.org/officeDocument/2006/relationships" id="262" r:id="R40b22df556c0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a167359ea4cc8" /><Relationship Type="http://schemas.openxmlformats.org/officeDocument/2006/relationships/slide" Target="/ppt/slides/slide1.xml" Id="Rd8b183fe929a4c6c" /><Relationship Type="http://schemas.openxmlformats.org/officeDocument/2006/relationships/slide" Target="/ppt/slides/slide2.xml" Id="R5fde477dfd4044bd" /><Relationship Type="http://schemas.openxmlformats.org/officeDocument/2006/relationships/slide" Target="/ppt/slides/slide3.xml" Id="Rab72d16765d04661" /><Relationship Type="http://schemas.openxmlformats.org/officeDocument/2006/relationships/slide" Target="/ppt/slides/slide4.xml" Id="Ra69ac27a73fc4f72" /><Relationship Type="http://schemas.openxmlformats.org/officeDocument/2006/relationships/slide" Target="/ppt/slides/slide5.xml" Id="Re5f0c0c2f038406e" /><Relationship Type="http://schemas.openxmlformats.org/officeDocument/2006/relationships/slide" Target="/ppt/slides/slide6.xml" Id="Rfb6cc45771be4763" /><Relationship Type="http://schemas.openxmlformats.org/officeDocument/2006/relationships/slide" Target="/ppt/slides/slide7.xml" Id="R40b22df556c0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4c3229e69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7596e33bb4e30" /><Relationship Type="http://schemas.openxmlformats.org/officeDocument/2006/relationships/theme" Target="/ppt/slideMasters/theme/theme1.xml" Id="Rbde480f5bb4e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7596e33bb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4096faec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db19362e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f4cd8085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eebbe873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616368f8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9c4161aaf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2be59f36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