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59a847de8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2f6be293a4e56"/>
  </p:sldMasterIdLst>
  <p:sldIdLst>
    <p:sldId xmlns:r="http://schemas.openxmlformats.org/officeDocument/2006/relationships" id="256" r:id="R6a007df59164448e"/>
    <p:sldId xmlns:r="http://schemas.openxmlformats.org/officeDocument/2006/relationships" id="257" r:id="Rf3592a2f641d4449"/>
    <p:sldId xmlns:r="http://schemas.openxmlformats.org/officeDocument/2006/relationships" id="258" r:id="R49aae8eefeae45e1"/>
    <p:sldId xmlns:r="http://schemas.openxmlformats.org/officeDocument/2006/relationships" id="259" r:id="R9d3c16d9a2904111"/>
    <p:sldId xmlns:r="http://schemas.openxmlformats.org/officeDocument/2006/relationships" id="260" r:id="Rac02698dc8444465"/>
    <p:sldId xmlns:r="http://schemas.openxmlformats.org/officeDocument/2006/relationships" id="261" r:id="R33445aec3506490c"/>
    <p:sldId xmlns:r="http://schemas.openxmlformats.org/officeDocument/2006/relationships" id="262" r:id="Re686f65c63da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2f6be293a4e56" /><Relationship Type="http://schemas.openxmlformats.org/officeDocument/2006/relationships/slide" Target="/ppt/slides/slide1.xml" Id="R6a007df59164448e" /><Relationship Type="http://schemas.openxmlformats.org/officeDocument/2006/relationships/slide" Target="/ppt/slides/slide2.xml" Id="Rf3592a2f641d4449" /><Relationship Type="http://schemas.openxmlformats.org/officeDocument/2006/relationships/slide" Target="/ppt/slides/slide3.xml" Id="R49aae8eefeae45e1" /><Relationship Type="http://schemas.openxmlformats.org/officeDocument/2006/relationships/slide" Target="/ppt/slides/slide4.xml" Id="R9d3c16d9a2904111" /><Relationship Type="http://schemas.openxmlformats.org/officeDocument/2006/relationships/slide" Target="/ppt/slides/slide5.xml" Id="Rac02698dc8444465" /><Relationship Type="http://schemas.openxmlformats.org/officeDocument/2006/relationships/slide" Target="/ppt/slides/slide6.xml" Id="R33445aec3506490c" /><Relationship Type="http://schemas.openxmlformats.org/officeDocument/2006/relationships/slide" Target="/ppt/slides/slide7.xml" Id="Re686f65c63da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8c90f929c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d9dae09642d5" /><Relationship Type="http://schemas.openxmlformats.org/officeDocument/2006/relationships/theme" Target="/ppt/slideMasters/theme/theme1.xml" Id="R4769ad9278ae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4d9dae096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1a22652f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2f4e1fc646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c9e643f8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dd4abad7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61f05a93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f87a2dcb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e3c29b40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