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6882e7abd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3d94928caf4580"/>
  </p:sldMasterIdLst>
  <p:sldIdLst>
    <p:sldId xmlns:r="http://schemas.openxmlformats.org/officeDocument/2006/relationships" id="256" r:id="R2a1a29e719164e39"/>
    <p:sldId xmlns:r="http://schemas.openxmlformats.org/officeDocument/2006/relationships" id="257" r:id="Ree13d50230974067"/>
    <p:sldId xmlns:r="http://schemas.openxmlformats.org/officeDocument/2006/relationships" id="258" r:id="R2c18a4d4258e46fd"/>
    <p:sldId xmlns:r="http://schemas.openxmlformats.org/officeDocument/2006/relationships" id="259" r:id="Rd30d42b6f0ec496b"/>
    <p:sldId xmlns:r="http://schemas.openxmlformats.org/officeDocument/2006/relationships" id="260" r:id="R7d78301dcb094d3b"/>
    <p:sldId xmlns:r="http://schemas.openxmlformats.org/officeDocument/2006/relationships" id="261" r:id="Rdf5610ea5fa24df7"/>
    <p:sldId xmlns:r="http://schemas.openxmlformats.org/officeDocument/2006/relationships" id="262" r:id="R4bb639647b8c4c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d94928caf4580" /><Relationship Type="http://schemas.openxmlformats.org/officeDocument/2006/relationships/slide" Target="/ppt/slides/slide1.xml" Id="R2a1a29e719164e39" /><Relationship Type="http://schemas.openxmlformats.org/officeDocument/2006/relationships/slide" Target="/ppt/slides/slide2.xml" Id="Ree13d50230974067" /><Relationship Type="http://schemas.openxmlformats.org/officeDocument/2006/relationships/slide" Target="/ppt/slides/slide3.xml" Id="R2c18a4d4258e46fd" /><Relationship Type="http://schemas.openxmlformats.org/officeDocument/2006/relationships/slide" Target="/ppt/slides/slide4.xml" Id="Rd30d42b6f0ec496b" /><Relationship Type="http://schemas.openxmlformats.org/officeDocument/2006/relationships/slide" Target="/ppt/slides/slide5.xml" Id="R7d78301dcb094d3b" /><Relationship Type="http://schemas.openxmlformats.org/officeDocument/2006/relationships/slide" Target="/ppt/slides/slide6.xml" Id="Rdf5610ea5fa24df7" /><Relationship Type="http://schemas.openxmlformats.org/officeDocument/2006/relationships/slide" Target="/ppt/slides/slide7.xml" Id="R4bb639647b8c4c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b55d1c77043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8f891bce14f9a" /><Relationship Type="http://schemas.openxmlformats.org/officeDocument/2006/relationships/theme" Target="/ppt/slideMasters/theme/theme1.xml" Id="R521566e519414c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58f891bce1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4c3652e4d42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f7f6b483f47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1499509e947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f0a3ee47f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c5813bad040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a044183fc4c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081dcbf6343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T.O.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T.O.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TONJE K VOLLSTAD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Sankthansveien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926 715 615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