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7cf43c22c5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a310ffaa94b67"/>
  </p:sldMasterIdLst>
  <p:sldIdLst>
    <p:sldId xmlns:r="http://schemas.openxmlformats.org/officeDocument/2006/relationships" id="256" r:id="Rc8c0b298e1f545cc"/>
    <p:sldId xmlns:r="http://schemas.openxmlformats.org/officeDocument/2006/relationships" id="257" r:id="R96735e4309294f16"/>
    <p:sldId xmlns:r="http://schemas.openxmlformats.org/officeDocument/2006/relationships" id="258" r:id="R583abdbcb87648b8"/>
    <p:sldId xmlns:r="http://schemas.openxmlformats.org/officeDocument/2006/relationships" id="259" r:id="R24cf5fa7dadf4ac0"/>
    <p:sldId xmlns:r="http://schemas.openxmlformats.org/officeDocument/2006/relationships" id="260" r:id="R2c794c552cdb4ab0"/>
    <p:sldId xmlns:r="http://schemas.openxmlformats.org/officeDocument/2006/relationships" id="261" r:id="Ra9be66eb56d74a93"/>
    <p:sldId xmlns:r="http://schemas.openxmlformats.org/officeDocument/2006/relationships" id="262" r:id="Rd9b39f67e76c47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a310ffaa94b67" /><Relationship Type="http://schemas.openxmlformats.org/officeDocument/2006/relationships/slide" Target="/ppt/slides/slide1.xml" Id="Rc8c0b298e1f545cc" /><Relationship Type="http://schemas.openxmlformats.org/officeDocument/2006/relationships/slide" Target="/ppt/slides/slide2.xml" Id="R96735e4309294f16" /><Relationship Type="http://schemas.openxmlformats.org/officeDocument/2006/relationships/slide" Target="/ppt/slides/slide3.xml" Id="R583abdbcb87648b8" /><Relationship Type="http://schemas.openxmlformats.org/officeDocument/2006/relationships/slide" Target="/ppt/slides/slide4.xml" Id="R24cf5fa7dadf4ac0" /><Relationship Type="http://schemas.openxmlformats.org/officeDocument/2006/relationships/slide" Target="/ppt/slides/slide5.xml" Id="R2c794c552cdb4ab0" /><Relationship Type="http://schemas.openxmlformats.org/officeDocument/2006/relationships/slide" Target="/ppt/slides/slide6.xml" Id="Ra9be66eb56d74a93" /><Relationship Type="http://schemas.openxmlformats.org/officeDocument/2006/relationships/slide" Target="/ppt/slides/slide7.xml" Id="Rd9b39f67e76c47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b67199963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e53a950bb4624" /><Relationship Type="http://schemas.openxmlformats.org/officeDocument/2006/relationships/theme" Target="/ppt/slideMasters/theme/theme1.xml" Id="R8072f84298c7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e53a950bb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16d54494b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bb8354122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c052fbd4340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fa69a1f8d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19709575d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dbf9b53be4b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bbab7ac7946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−2 698 145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5 958 986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TERRA HOLDING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