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a9322c3f0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acfa37c3349a2"/>
  </p:sldMasterIdLst>
  <p:sldIdLst>
    <p:sldId xmlns:r="http://schemas.openxmlformats.org/officeDocument/2006/relationships" id="256" r:id="Raee53db60cd54298"/>
    <p:sldId xmlns:r="http://schemas.openxmlformats.org/officeDocument/2006/relationships" id="257" r:id="Re427c26a663345e0"/>
    <p:sldId xmlns:r="http://schemas.openxmlformats.org/officeDocument/2006/relationships" id="258" r:id="R8ee18b8e31844dda"/>
    <p:sldId xmlns:r="http://schemas.openxmlformats.org/officeDocument/2006/relationships" id="259" r:id="Rdd05e735da3e4409"/>
    <p:sldId xmlns:r="http://schemas.openxmlformats.org/officeDocument/2006/relationships" id="260" r:id="R2556948e20534d3a"/>
    <p:sldId xmlns:r="http://schemas.openxmlformats.org/officeDocument/2006/relationships" id="261" r:id="R336137a986244d7d"/>
    <p:sldId xmlns:r="http://schemas.openxmlformats.org/officeDocument/2006/relationships" id="262" r:id="R216a772d4489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acfa37c3349a2" /><Relationship Type="http://schemas.openxmlformats.org/officeDocument/2006/relationships/slide" Target="/ppt/slides/slide1.xml" Id="Raee53db60cd54298" /><Relationship Type="http://schemas.openxmlformats.org/officeDocument/2006/relationships/slide" Target="/ppt/slides/slide2.xml" Id="Re427c26a663345e0" /><Relationship Type="http://schemas.openxmlformats.org/officeDocument/2006/relationships/slide" Target="/ppt/slides/slide3.xml" Id="R8ee18b8e31844dda" /><Relationship Type="http://schemas.openxmlformats.org/officeDocument/2006/relationships/slide" Target="/ppt/slides/slide4.xml" Id="Rdd05e735da3e4409" /><Relationship Type="http://schemas.openxmlformats.org/officeDocument/2006/relationships/slide" Target="/ppt/slides/slide5.xml" Id="R2556948e20534d3a" /><Relationship Type="http://schemas.openxmlformats.org/officeDocument/2006/relationships/slide" Target="/ppt/slides/slide6.xml" Id="R336137a986244d7d" /><Relationship Type="http://schemas.openxmlformats.org/officeDocument/2006/relationships/slide" Target="/ppt/slides/slide7.xml" Id="R216a772d4489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839fe070c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934b5cc6475f" /><Relationship Type="http://schemas.openxmlformats.org/officeDocument/2006/relationships/theme" Target="/ppt/slideMasters/theme/theme1.xml" Id="Rbdeaa3f4e3f4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f934b5cc6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6829bffd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208fb0e5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34120b441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f577de46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c6c276b40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e8accf3d42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8041f5c5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