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c83d0fac7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034dc143934369"/>
  </p:sldMasterIdLst>
  <p:sldIdLst>
    <p:sldId xmlns:r="http://schemas.openxmlformats.org/officeDocument/2006/relationships" id="256" r:id="Rcf96bed51d9a43dd"/>
    <p:sldId xmlns:r="http://schemas.openxmlformats.org/officeDocument/2006/relationships" id="257" r:id="R3b42ebfaedaf49d0"/>
    <p:sldId xmlns:r="http://schemas.openxmlformats.org/officeDocument/2006/relationships" id="258" r:id="Rd4b0afd49d2644f1"/>
    <p:sldId xmlns:r="http://schemas.openxmlformats.org/officeDocument/2006/relationships" id="259" r:id="R978800852b234a47"/>
    <p:sldId xmlns:r="http://schemas.openxmlformats.org/officeDocument/2006/relationships" id="260" r:id="Re7efb6d89f0f4933"/>
    <p:sldId xmlns:r="http://schemas.openxmlformats.org/officeDocument/2006/relationships" id="261" r:id="Rdf7fd043bdb14b55"/>
    <p:sldId xmlns:r="http://schemas.openxmlformats.org/officeDocument/2006/relationships" id="262" r:id="Rc545bc600a354e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34dc143934369" /><Relationship Type="http://schemas.openxmlformats.org/officeDocument/2006/relationships/slide" Target="/ppt/slides/slide1.xml" Id="Rcf96bed51d9a43dd" /><Relationship Type="http://schemas.openxmlformats.org/officeDocument/2006/relationships/slide" Target="/ppt/slides/slide2.xml" Id="R3b42ebfaedaf49d0" /><Relationship Type="http://schemas.openxmlformats.org/officeDocument/2006/relationships/slide" Target="/ppt/slides/slide3.xml" Id="Rd4b0afd49d2644f1" /><Relationship Type="http://schemas.openxmlformats.org/officeDocument/2006/relationships/slide" Target="/ppt/slides/slide4.xml" Id="R978800852b234a47" /><Relationship Type="http://schemas.openxmlformats.org/officeDocument/2006/relationships/slide" Target="/ppt/slides/slide5.xml" Id="Re7efb6d89f0f4933" /><Relationship Type="http://schemas.openxmlformats.org/officeDocument/2006/relationships/slide" Target="/ppt/slides/slide6.xml" Id="Rdf7fd043bdb14b55" /><Relationship Type="http://schemas.openxmlformats.org/officeDocument/2006/relationships/slide" Target="/ppt/slides/slide7.xml" Id="Rc545bc600a354e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dbc6376a9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a08a8b5648fc" /><Relationship Type="http://schemas.openxmlformats.org/officeDocument/2006/relationships/theme" Target="/ppt/slideMasters/theme/theme1.xml" Id="Rc23405cad9df4a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ca08a8b5648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1e73f50f543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f50567fe744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71e555f5f46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4d6a999c54c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2d0c4ac7a42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4445da4e141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0899fe605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−1 848 972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65 806 559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678 779 624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747 015 545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MONFORTE AS  –  51,1 %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HAAM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JUBA INVEST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SEMIFREDDO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Ameln, Sophus Lies gate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morten.ameln@outlook.com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926 579 053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MONSTRO AS</a:t>
            </a:r>
          </a:p>
        </p:txBody>
      </p:sp>
    </p:spTree>
  </p:cSld>
  <p:clrMapOvr>
    <a:masterClrMapping xmlns:a="http://schemas.openxmlformats.org/drawingml/2006/main"/>
  </p:clrMapOvr>
</p:sld>
</file>