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cc4827a7d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cbee898bf4c62"/>
  </p:sldMasterIdLst>
  <p:sldIdLst>
    <p:sldId xmlns:r="http://schemas.openxmlformats.org/officeDocument/2006/relationships" id="256" r:id="R84d25a3de593496b"/>
    <p:sldId xmlns:r="http://schemas.openxmlformats.org/officeDocument/2006/relationships" id="257" r:id="R5a39df91855543b2"/>
    <p:sldId xmlns:r="http://schemas.openxmlformats.org/officeDocument/2006/relationships" id="258" r:id="R94155be2e0754771"/>
    <p:sldId xmlns:r="http://schemas.openxmlformats.org/officeDocument/2006/relationships" id="259" r:id="R834ac2a6c644427a"/>
    <p:sldId xmlns:r="http://schemas.openxmlformats.org/officeDocument/2006/relationships" id="260" r:id="R6f44e36403334066"/>
    <p:sldId xmlns:r="http://schemas.openxmlformats.org/officeDocument/2006/relationships" id="261" r:id="Re71b308fcdbd44a9"/>
    <p:sldId xmlns:r="http://schemas.openxmlformats.org/officeDocument/2006/relationships" id="262" r:id="R08ebcf147806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cbee898bf4c62" /><Relationship Type="http://schemas.openxmlformats.org/officeDocument/2006/relationships/slide" Target="/ppt/slides/slide1.xml" Id="R84d25a3de593496b" /><Relationship Type="http://schemas.openxmlformats.org/officeDocument/2006/relationships/slide" Target="/ppt/slides/slide2.xml" Id="R5a39df91855543b2" /><Relationship Type="http://schemas.openxmlformats.org/officeDocument/2006/relationships/slide" Target="/ppt/slides/slide3.xml" Id="R94155be2e0754771" /><Relationship Type="http://schemas.openxmlformats.org/officeDocument/2006/relationships/slide" Target="/ppt/slides/slide4.xml" Id="R834ac2a6c644427a" /><Relationship Type="http://schemas.openxmlformats.org/officeDocument/2006/relationships/slide" Target="/ppt/slides/slide5.xml" Id="R6f44e36403334066" /><Relationship Type="http://schemas.openxmlformats.org/officeDocument/2006/relationships/slide" Target="/ppt/slides/slide6.xml" Id="Re71b308fcdbd44a9" /><Relationship Type="http://schemas.openxmlformats.org/officeDocument/2006/relationships/slide" Target="/ppt/slides/slide7.xml" Id="R08ebcf147806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d5881fc24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f0856abba48d0" /><Relationship Type="http://schemas.openxmlformats.org/officeDocument/2006/relationships/theme" Target="/ppt/slideMasters/theme/theme1.xml" Id="Rbc3b5d2f079a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f0856abba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1625b2c05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57c75ece9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c6efaa31e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1ec09b5e4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32bf6f4c9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ccf38617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df771fcce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3 617 346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Gneistoppen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